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2"/>
    <p:sldId id="256" r:id="rId3"/>
    <p:sldId id="279" r:id="rId4"/>
    <p:sldId id="259" r:id="rId5"/>
    <p:sldId id="257" r:id="rId6"/>
    <p:sldId id="278" r:id="rId7"/>
    <p:sldId id="272" r:id="rId8"/>
    <p:sldId id="258" r:id="rId9"/>
    <p:sldId id="273" r:id="rId10"/>
    <p:sldId id="280" r:id="rId11"/>
    <p:sldId id="270" r:id="rId12"/>
    <p:sldId id="281" r:id="rId13"/>
    <p:sldId id="282" r:id="rId14"/>
    <p:sldId id="283" r:id="rId15"/>
    <p:sldId id="262" r:id="rId16"/>
  </p:sldIdLst>
  <p:sldSz cx="20104100" cy="11563350"/>
  <p:notesSz cx="20104100" cy="11563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84638"/>
            <a:ext cx="17088486" cy="24283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475476"/>
            <a:ext cx="14072870" cy="2890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04-Apr-23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7711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EA683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04-Apr-23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7711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59570"/>
            <a:ext cx="8745284" cy="76318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59570"/>
            <a:ext cx="8745284" cy="76318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04-Apr-23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7711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04-Apr-23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04-Apr-23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86927" y="4622962"/>
            <a:ext cx="353060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47711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09613" y="4492783"/>
            <a:ext cx="9484873" cy="4713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EA683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753916"/>
            <a:ext cx="6433312" cy="578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753916"/>
            <a:ext cx="4623943" cy="578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04-Apr-23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753916"/>
            <a:ext cx="4623943" cy="578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F9C108E-C197-9CD5-20AD-45099EF6D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48" y="35897"/>
            <a:ext cx="9645664" cy="169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763806E-F886-A4C2-3AAB-922A5DC60E4F}"/>
              </a:ext>
            </a:extLst>
          </p:cNvPr>
          <p:cNvSpPr txBox="1"/>
          <p:nvPr/>
        </p:nvSpPr>
        <p:spPr>
          <a:xfrm>
            <a:off x="918578" y="10591243"/>
            <a:ext cx="18745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endParaRPr kumimoji="0" lang="sr-Latn-RS" altLang="en-US" b="0" i="0" u="none" strike="noStrike" kern="1200" cap="none" spc="0" normalizeH="0" baseline="0" noProof="0" dirty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Lucida Sans Unicode" panose="020B0602030504020204" pitchFamily="34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43" t="13534" r="3543" b="21870"/>
          <a:stretch/>
        </p:blipFill>
        <p:spPr>
          <a:xfrm>
            <a:off x="7513806" y="2024066"/>
            <a:ext cx="8757178" cy="7984660"/>
          </a:xfrm>
          <a:prstGeom prst="rect">
            <a:avLst/>
          </a:prstGeom>
        </p:spPr>
      </p:pic>
      <p:grpSp>
        <p:nvGrpSpPr>
          <p:cNvPr id="19" name="object 8"/>
          <p:cNvGrpSpPr/>
          <p:nvPr/>
        </p:nvGrpSpPr>
        <p:grpSpPr>
          <a:xfrm>
            <a:off x="8375650" y="2372610"/>
            <a:ext cx="10752887" cy="7649451"/>
            <a:chOff x="5332691" y="1007317"/>
            <a:chExt cx="13662086" cy="9459822"/>
          </a:xfrm>
        </p:grpSpPr>
        <p:sp>
          <p:nvSpPr>
            <p:cNvPr id="20" name="object 9"/>
            <p:cNvSpPr/>
            <p:nvPr/>
          </p:nvSpPr>
          <p:spPr>
            <a:xfrm>
              <a:off x="18644892" y="10072804"/>
              <a:ext cx="349885" cy="394335"/>
            </a:xfrm>
            <a:prstGeom prst="ellipse">
              <a:avLst/>
            </a:prstGeom>
            <a:solidFill>
              <a:srgbClr val="E84E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10"/>
            <p:cNvPicPr/>
            <p:nvPr/>
          </p:nvPicPr>
          <p:blipFill rotWithShape="1">
            <a:blip r:embed="rId4" cstate="print"/>
            <a:srcRect l="26196" t="8387" r="26103" b="9059"/>
            <a:stretch/>
          </p:blipFill>
          <p:spPr>
            <a:xfrm>
              <a:off x="5332691" y="1007317"/>
              <a:ext cx="9722175" cy="9065487"/>
            </a:xfrm>
            <a:prstGeom prst="ellipse">
              <a:avLst/>
            </a:prstGeom>
          </p:spPr>
        </p:pic>
      </p:grpSp>
      <p:sp>
        <p:nvSpPr>
          <p:cNvPr id="22" name="object 11"/>
          <p:cNvSpPr txBox="1"/>
          <p:nvPr/>
        </p:nvSpPr>
        <p:spPr>
          <a:xfrm>
            <a:off x="1923609" y="4486275"/>
            <a:ext cx="5485122" cy="32387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r-Latn-RS" sz="2600" i="1" spc="-5" dirty="0">
                <a:solidFill>
                  <a:srgbClr val="477111"/>
                </a:solidFill>
                <a:latin typeface="Roboto"/>
                <a:cs typeface="Roboto"/>
              </a:rPr>
              <a:t>„Podrška moja tebi i tvoja podrška meni kako bismo zajedno bile uspešnije i samostalnije“ </a:t>
            </a:r>
            <a:r>
              <a:rPr lang="sr-Latn-RS" sz="2600" spc="-5" dirty="0">
                <a:solidFill>
                  <a:srgbClr val="477111"/>
                </a:solidFill>
                <a:latin typeface="Roboto"/>
                <a:cs typeface="Roboto"/>
              </a:rPr>
              <a:t>G.S.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sr-Latn-RS" sz="2600" spc="-5" dirty="0">
              <a:solidFill>
                <a:srgbClr val="477111"/>
              </a:solidFill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r-Latn-RS" sz="2600" spc="-5" dirty="0">
                <a:solidFill>
                  <a:srgbClr val="477111"/>
                </a:solidFill>
                <a:latin typeface="Roboto"/>
                <a:cs typeface="Roboto"/>
              </a:rPr>
              <a:t>2019. godin</a:t>
            </a:r>
            <a:r>
              <a:rPr lang="en-US" sz="2600" spc="-5" dirty="0">
                <a:solidFill>
                  <a:srgbClr val="477111"/>
                </a:solidFill>
                <a:latin typeface="Roboto"/>
                <a:cs typeface="Roboto"/>
              </a:rPr>
              <a:t>e</a:t>
            </a:r>
            <a:r>
              <a:rPr lang="sr-Latn-RS" sz="2600" spc="-5" dirty="0">
                <a:solidFill>
                  <a:srgbClr val="477111"/>
                </a:solidFill>
                <a:latin typeface="Roboto"/>
                <a:cs typeface="Roboto"/>
              </a:rPr>
              <a:t>, 19 žena, kreiralo je koncept međusobne podrške kroz mrežu Jezgro i okvir mentorskog programa na ruralu.</a:t>
            </a:r>
            <a:endParaRPr sz="2600" dirty="0">
              <a:latin typeface="Roboto"/>
              <a:cs typeface="Roboto"/>
            </a:endParaRPr>
          </a:p>
        </p:txBody>
      </p:sp>
      <p:pic>
        <p:nvPicPr>
          <p:cNvPr id="23" name="object 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702620" y="8912505"/>
            <a:ext cx="2978165" cy="518758"/>
          </a:xfrm>
          <a:prstGeom prst="rect">
            <a:avLst/>
          </a:prstGeom>
        </p:spPr>
      </p:pic>
      <p:sp>
        <p:nvSpPr>
          <p:cNvPr id="24" name="object 3"/>
          <p:cNvSpPr/>
          <p:nvPr/>
        </p:nvSpPr>
        <p:spPr>
          <a:xfrm>
            <a:off x="15506781" y="9689354"/>
            <a:ext cx="248088" cy="310500"/>
          </a:xfrm>
          <a:custGeom>
            <a:avLst/>
            <a:gdLst/>
            <a:ahLst/>
            <a:cxnLst/>
            <a:rect l="l" t="t" r="r" b="b"/>
            <a:pathLst>
              <a:path w="266700" h="383540">
                <a:moveTo>
                  <a:pt x="266683" y="0"/>
                </a:moveTo>
                <a:lnTo>
                  <a:pt x="100465" y="0"/>
                </a:lnTo>
                <a:lnTo>
                  <a:pt x="100465" y="19405"/>
                </a:lnTo>
                <a:lnTo>
                  <a:pt x="144300" y="19405"/>
                </a:lnTo>
                <a:lnTo>
                  <a:pt x="152121" y="20595"/>
                </a:lnTo>
                <a:lnTo>
                  <a:pt x="160959" y="25314"/>
                </a:lnTo>
                <a:lnTo>
                  <a:pt x="163166" y="30450"/>
                </a:lnTo>
                <a:lnTo>
                  <a:pt x="163166" y="280474"/>
                </a:lnTo>
                <a:lnTo>
                  <a:pt x="152697" y="329299"/>
                </a:lnTo>
                <a:lnTo>
                  <a:pt x="122952" y="358042"/>
                </a:lnTo>
                <a:lnTo>
                  <a:pt x="95359" y="363588"/>
                </a:lnTo>
                <a:lnTo>
                  <a:pt x="81649" y="362635"/>
                </a:lnTo>
                <a:lnTo>
                  <a:pt x="38941" y="340329"/>
                </a:lnTo>
                <a:lnTo>
                  <a:pt x="28030" y="312603"/>
                </a:lnTo>
                <a:lnTo>
                  <a:pt x="28030" y="303398"/>
                </a:lnTo>
                <a:lnTo>
                  <a:pt x="31254" y="298801"/>
                </a:lnTo>
                <a:lnTo>
                  <a:pt x="39075" y="298801"/>
                </a:lnTo>
                <a:lnTo>
                  <a:pt x="42482" y="299706"/>
                </a:lnTo>
                <a:lnTo>
                  <a:pt x="53354" y="303103"/>
                </a:lnTo>
                <a:lnTo>
                  <a:pt x="57443" y="303937"/>
                </a:lnTo>
                <a:lnTo>
                  <a:pt x="89203" y="275868"/>
                </a:lnTo>
                <a:lnTo>
                  <a:pt x="72533" y="235498"/>
                </a:lnTo>
                <a:lnTo>
                  <a:pt x="29707" y="233812"/>
                </a:lnTo>
                <a:lnTo>
                  <a:pt x="3444" y="266822"/>
                </a:lnTo>
                <a:lnTo>
                  <a:pt x="0" y="292180"/>
                </a:lnTo>
                <a:lnTo>
                  <a:pt x="1818" y="310999"/>
                </a:lnTo>
                <a:lnTo>
                  <a:pt x="29077" y="357445"/>
                </a:lnTo>
                <a:lnTo>
                  <a:pt x="61959" y="376977"/>
                </a:lnTo>
                <a:lnTo>
                  <a:pt x="102499" y="383482"/>
                </a:lnTo>
                <a:lnTo>
                  <a:pt x="126990" y="381746"/>
                </a:lnTo>
                <a:lnTo>
                  <a:pt x="168414" y="367859"/>
                </a:lnTo>
                <a:lnTo>
                  <a:pt x="199081" y="340760"/>
                </a:lnTo>
                <a:lnTo>
                  <a:pt x="214765" y="304679"/>
                </a:lnTo>
                <a:lnTo>
                  <a:pt x="216725" y="283515"/>
                </a:lnTo>
                <a:lnTo>
                  <a:pt x="216725" y="38271"/>
                </a:lnTo>
                <a:lnTo>
                  <a:pt x="218349" y="30012"/>
                </a:lnTo>
                <a:lnTo>
                  <a:pt x="223225" y="24117"/>
                </a:lnTo>
                <a:lnTo>
                  <a:pt x="231352" y="20582"/>
                </a:lnTo>
                <a:lnTo>
                  <a:pt x="242731" y="19405"/>
                </a:lnTo>
                <a:lnTo>
                  <a:pt x="266683" y="19405"/>
                </a:lnTo>
                <a:lnTo>
                  <a:pt x="266683" y="0"/>
                </a:lnTo>
                <a:close/>
              </a:path>
            </a:pathLst>
          </a:custGeom>
          <a:solidFill>
            <a:srgbClr val="E84E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4"/>
          <p:cNvSpPr/>
          <p:nvPr/>
        </p:nvSpPr>
        <p:spPr>
          <a:xfrm>
            <a:off x="16105436" y="9688144"/>
            <a:ext cx="294753" cy="305359"/>
          </a:xfrm>
          <a:custGeom>
            <a:avLst/>
            <a:gdLst/>
            <a:ahLst/>
            <a:cxnLst/>
            <a:rect l="l" t="t" r="r" b="b"/>
            <a:pathLst>
              <a:path w="316865" h="377190">
                <a:moveTo>
                  <a:pt x="298303" y="0"/>
                </a:moveTo>
                <a:lnTo>
                  <a:pt x="0" y="0"/>
                </a:lnTo>
                <a:lnTo>
                  <a:pt x="0" y="19405"/>
                </a:lnTo>
                <a:lnTo>
                  <a:pt x="30572" y="19405"/>
                </a:lnTo>
                <a:lnTo>
                  <a:pt x="40393" y="20582"/>
                </a:lnTo>
                <a:lnTo>
                  <a:pt x="47411" y="24117"/>
                </a:lnTo>
                <a:lnTo>
                  <a:pt x="51624" y="30012"/>
                </a:lnTo>
                <a:lnTo>
                  <a:pt x="53029" y="38271"/>
                </a:lnTo>
                <a:lnTo>
                  <a:pt x="53029" y="337083"/>
                </a:lnTo>
                <a:lnTo>
                  <a:pt x="51309" y="346006"/>
                </a:lnTo>
                <a:lnTo>
                  <a:pt x="46147" y="352367"/>
                </a:lnTo>
                <a:lnTo>
                  <a:pt x="37544" y="356177"/>
                </a:lnTo>
                <a:lnTo>
                  <a:pt x="25497" y="357445"/>
                </a:lnTo>
                <a:lnTo>
                  <a:pt x="0" y="357445"/>
                </a:lnTo>
                <a:lnTo>
                  <a:pt x="0" y="376850"/>
                </a:lnTo>
                <a:lnTo>
                  <a:pt x="310538" y="376850"/>
                </a:lnTo>
                <a:lnTo>
                  <a:pt x="316661" y="236639"/>
                </a:lnTo>
                <a:lnTo>
                  <a:pt x="298303" y="236639"/>
                </a:lnTo>
                <a:lnTo>
                  <a:pt x="286320" y="289501"/>
                </a:lnTo>
                <a:lnTo>
                  <a:pt x="264135" y="327252"/>
                </a:lnTo>
                <a:lnTo>
                  <a:pt x="231751" y="349898"/>
                </a:lnTo>
                <a:lnTo>
                  <a:pt x="189172" y="357445"/>
                </a:lnTo>
                <a:lnTo>
                  <a:pt x="130529" y="357445"/>
                </a:lnTo>
                <a:lnTo>
                  <a:pt x="120047" y="356402"/>
                </a:lnTo>
                <a:lnTo>
                  <a:pt x="112555" y="353265"/>
                </a:lnTo>
                <a:lnTo>
                  <a:pt x="108057" y="348022"/>
                </a:lnTo>
                <a:lnTo>
                  <a:pt x="106557" y="340663"/>
                </a:lnTo>
                <a:lnTo>
                  <a:pt x="106557" y="191257"/>
                </a:lnTo>
                <a:lnTo>
                  <a:pt x="136652" y="191257"/>
                </a:lnTo>
                <a:lnTo>
                  <a:pt x="163872" y="196286"/>
                </a:lnTo>
                <a:lnTo>
                  <a:pt x="183317" y="211380"/>
                </a:lnTo>
                <a:lnTo>
                  <a:pt x="194985" y="236550"/>
                </a:lnTo>
                <a:lnTo>
                  <a:pt x="198875" y="271808"/>
                </a:lnTo>
                <a:lnTo>
                  <a:pt x="216704" y="271808"/>
                </a:lnTo>
                <a:lnTo>
                  <a:pt x="216704" y="96915"/>
                </a:lnTo>
                <a:lnTo>
                  <a:pt x="198875" y="96915"/>
                </a:lnTo>
                <a:lnTo>
                  <a:pt x="197886" y="114595"/>
                </a:lnTo>
                <a:lnTo>
                  <a:pt x="194918" y="129922"/>
                </a:lnTo>
                <a:lnTo>
                  <a:pt x="164177" y="167657"/>
                </a:lnTo>
                <a:lnTo>
                  <a:pt x="139194" y="172391"/>
                </a:lnTo>
                <a:lnTo>
                  <a:pt x="106557" y="172391"/>
                </a:lnTo>
                <a:lnTo>
                  <a:pt x="106557" y="38271"/>
                </a:lnTo>
                <a:lnTo>
                  <a:pt x="107705" y="30012"/>
                </a:lnTo>
                <a:lnTo>
                  <a:pt x="111149" y="24117"/>
                </a:lnTo>
                <a:lnTo>
                  <a:pt x="116889" y="20582"/>
                </a:lnTo>
                <a:lnTo>
                  <a:pt x="124925" y="19405"/>
                </a:lnTo>
                <a:lnTo>
                  <a:pt x="198875" y="19405"/>
                </a:lnTo>
                <a:lnTo>
                  <a:pt x="246004" y="33736"/>
                </a:lnTo>
                <a:lnTo>
                  <a:pt x="275727" y="78183"/>
                </a:lnTo>
                <a:lnTo>
                  <a:pt x="288590" y="127010"/>
                </a:lnTo>
                <a:lnTo>
                  <a:pt x="305941" y="127010"/>
                </a:lnTo>
                <a:lnTo>
                  <a:pt x="298303" y="0"/>
                </a:lnTo>
                <a:close/>
              </a:path>
            </a:pathLst>
          </a:custGeom>
          <a:solidFill>
            <a:srgbClr val="E84E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5"/>
          <p:cNvSpPr/>
          <p:nvPr/>
        </p:nvSpPr>
        <p:spPr>
          <a:xfrm>
            <a:off x="16757593" y="9688146"/>
            <a:ext cx="260493" cy="305359"/>
          </a:xfrm>
          <a:custGeom>
            <a:avLst/>
            <a:gdLst/>
            <a:ahLst/>
            <a:cxnLst/>
            <a:rect l="l" t="t" r="r" b="b"/>
            <a:pathLst>
              <a:path w="280034" h="377190">
                <a:moveTo>
                  <a:pt x="276416" y="0"/>
                </a:moveTo>
                <a:lnTo>
                  <a:pt x="19374" y="0"/>
                </a:lnTo>
                <a:lnTo>
                  <a:pt x="12753" y="130529"/>
                </a:lnTo>
                <a:lnTo>
                  <a:pt x="30603" y="130529"/>
                </a:lnTo>
                <a:lnTo>
                  <a:pt x="35964" y="102415"/>
                </a:lnTo>
                <a:lnTo>
                  <a:pt x="43355" y="78719"/>
                </a:lnTo>
                <a:lnTo>
                  <a:pt x="64247" y="44598"/>
                </a:lnTo>
                <a:lnTo>
                  <a:pt x="116364" y="20981"/>
                </a:lnTo>
                <a:lnTo>
                  <a:pt x="140242" y="19405"/>
                </a:lnTo>
                <a:lnTo>
                  <a:pt x="217233" y="19405"/>
                </a:lnTo>
                <a:lnTo>
                  <a:pt x="0" y="359530"/>
                </a:lnTo>
                <a:lnTo>
                  <a:pt x="0" y="376850"/>
                </a:lnTo>
                <a:lnTo>
                  <a:pt x="273314" y="376850"/>
                </a:lnTo>
                <a:lnTo>
                  <a:pt x="279945" y="235082"/>
                </a:lnTo>
                <a:lnTo>
                  <a:pt x="262085" y="235082"/>
                </a:lnTo>
                <a:lnTo>
                  <a:pt x="254386" y="265739"/>
                </a:lnTo>
                <a:lnTo>
                  <a:pt x="245525" y="291424"/>
                </a:lnTo>
                <a:lnTo>
                  <a:pt x="224342" y="327879"/>
                </a:lnTo>
                <a:lnTo>
                  <a:pt x="190713" y="350053"/>
                </a:lnTo>
                <a:lnTo>
                  <a:pt x="142774" y="357445"/>
                </a:lnTo>
                <a:lnTo>
                  <a:pt x="60698" y="357445"/>
                </a:lnTo>
                <a:lnTo>
                  <a:pt x="276416" y="18866"/>
                </a:lnTo>
                <a:lnTo>
                  <a:pt x="276416" y="0"/>
                </a:lnTo>
                <a:close/>
              </a:path>
            </a:pathLst>
          </a:custGeom>
          <a:solidFill>
            <a:srgbClr val="E84E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6"/>
          <p:cNvSpPr/>
          <p:nvPr/>
        </p:nvSpPr>
        <p:spPr>
          <a:xfrm>
            <a:off x="17370025" y="9682634"/>
            <a:ext cx="340236" cy="318725"/>
          </a:xfrm>
          <a:custGeom>
            <a:avLst/>
            <a:gdLst/>
            <a:ahLst/>
            <a:cxnLst/>
            <a:rect l="l" t="t" r="r" b="b"/>
            <a:pathLst>
              <a:path w="365759" h="393700">
                <a:moveTo>
                  <a:pt x="304944" y="0"/>
                </a:moveTo>
                <a:lnTo>
                  <a:pt x="287634" y="0"/>
                </a:lnTo>
                <a:lnTo>
                  <a:pt x="266672" y="37732"/>
                </a:lnTo>
                <a:lnTo>
                  <a:pt x="254658" y="28787"/>
                </a:lnTo>
                <a:lnTo>
                  <a:pt x="212146" y="6015"/>
                </a:lnTo>
                <a:lnTo>
                  <a:pt x="172381" y="0"/>
                </a:lnTo>
                <a:lnTo>
                  <a:pt x="139498" y="3446"/>
                </a:lnTo>
                <a:lnTo>
                  <a:pt x="80090" y="30983"/>
                </a:lnTo>
                <a:lnTo>
                  <a:pt x="30125" y="85807"/>
                </a:lnTo>
                <a:lnTo>
                  <a:pt x="3346" y="157459"/>
                </a:lnTo>
                <a:lnTo>
                  <a:pt x="0" y="198356"/>
                </a:lnTo>
                <a:lnTo>
                  <a:pt x="3143" y="239256"/>
                </a:lnTo>
                <a:lnTo>
                  <a:pt x="12565" y="276314"/>
                </a:lnTo>
                <a:lnTo>
                  <a:pt x="50212" y="338863"/>
                </a:lnTo>
                <a:lnTo>
                  <a:pt x="107027" y="379980"/>
                </a:lnTo>
                <a:lnTo>
                  <a:pt x="176917" y="393683"/>
                </a:lnTo>
                <a:lnTo>
                  <a:pt x="193466" y="392689"/>
                </a:lnTo>
                <a:lnTo>
                  <a:pt x="236333" y="377857"/>
                </a:lnTo>
                <a:lnTo>
                  <a:pt x="271204" y="344963"/>
                </a:lnTo>
                <a:lnTo>
                  <a:pt x="281481" y="329903"/>
                </a:lnTo>
                <a:lnTo>
                  <a:pt x="300886" y="393683"/>
                </a:lnTo>
                <a:lnTo>
                  <a:pt x="317190" y="393683"/>
                </a:lnTo>
                <a:lnTo>
                  <a:pt x="317190" y="250369"/>
                </a:lnTo>
                <a:lnTo>
                  <a:pt x="318880" y="241906"/>
                </a:lnTo>
                <a:lnTo>
                  <a:pt x="323947" y="235861"/>
                </a:lnTo>
                <a:lnTo>
                  <a:pt x="332383" y="232233"/>
                </a:lnTo>
                <a:lnTo>
                  <a:pt x="344182" y="231024"/>
                </a:lnTo>
                <a:lnTo>
                  <a:pt x="365622" y="231024"/>
                </a:lnTo>
                <a:lnTo>
                  <a:pt x="365622" y="213165"/>
                </a:lnTo>
                <a:lnTo>
                  <a:pt x="207012" y="213165"/>
                </a:lnTo>
                <a:lnTo>
                  <a:pt x="207012" y="231024"/>
                </a:lnTo>
                <a:lnTo>
                  <a:pt x="239141" y="231024"/>
                </a:lnTo>
                <a:lnTo>
                  <a:pt x="251204" y="232133"/>
                </a:lnTo>
                <a:lnTo>
                  <a:pt x="266672" y="283505"/>
                </a:lnTo>
                <a:lnTo>
                  <a:pt x="252513" y="336262"/>
                </a:lnTo>
                <a:lnTo>
                  <a:pt x="212194" y="369389"/>
                </a:lnTo>
                <a:lnTo>
                  <a:pt x="174893" y="375833"/>
                </a:lnTo>
                <a:lnTo>
                  <a:pt x="135067" y="368732"/>
                </a:lnTo>
                <a:lnTo>
                  <a:pt x="104087" y="347430"/>
                </a:lnTo>
                <a:lnTo>
                  <a:pt x="81955" y="311931"/>
                </a:lnTo>
                <a:lnTo>
                  <a:pt x="68675" y="262239"/>
                </a:lnTo>
                <a:lnTo>
                  <a:pt x="64247" y="198356"/>
                </a:lnTo>
                <a:lnTo>
                  <a:pt x="64549" y="178688"/>
                </a:lnTo>
                <a:lnTo>
                  <a:pt x="69078" y="128261"/>
                </a:lnTo>
                <a:lnTo>
                  <a:pt x="79362" y="89589"/>
                </a:lnTo>
                <a:lnTo>
                  <a:pt x="101384" y="53158"/>
                </a:lnTo>
                <a:lnTo>
                  <a:pt x="147536" y="23578"/>
                </a:lnTo>
                <a:lnTo>
                  <a:pt x="176449" y="19883"/>
                </a:lnTo>
                <a:lnTo>
                  <a:pt x="197026" y="21908"/>
                </a:lnTo>
                <a:lnTo>
                  <a:pt x="233234" y="38093"/>
                </a:lnTo>
                <a:lnTo>
                  <a:pt x="263051" y="70572"/>
                </a:lnTo>
                <a:lnTo>
                  <a:pt x="287773" y="119925"/>
                </a:lnTo>
                <a:lnTo>
                  <a:pt x="298323" y="150951"/>
                </a:lnTo>
                <a:lnTo>
                  <a:pt x="314149" y="150951"/>
                </a:lnTo>
                <a:lnTo>
                  <a:pt x="304944" y="0"/>
                </a:lnTo>
                <a:close/>
              </a:path>
            </a:pathLst>
          </a:custGeom>
          <a:solidFill>
            <a:srgbClr val="E84E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7"/>
          <p:cNvSpPr/>
          <p:nvPr/>
        </p:nvSpPr>
        <p:spPr>
          <a:xfrm>
            <a:off x="18062552" y="9730436"/>
            <a:ext cx="330194" cy="308444"/>
          </a:xfrm>
          <a:custGeom>
            <a:avLst/>
            <a:gdLst/>
            <a:ahLst/>
            <a:cxnLst/>
            <a:rect l="l" t="t" r="r" b="b"/>
            <a:pathLst>
              <a:path w="354965" h="381000">
                <a:moveTo>
                  <a:pt x="215319" y="192274"/>
                </a:moveTo>
                <a:lnTo>
                  <a:pt x="145825" y="192274"/>
                </a:lnTo>
                <a:lnTo>
                  <a:pt x="168409" y="194055"/>
                </a:lnTo>
                <a:lnTo>
                  <a:pt x="187246" y="199400"/>
                </a:lnTo>
                <a:lnTo>
                  <a:pt x="220793" y="235412"/>
                </a:lnTo>
                <a:lnTo>
                  <a:pt x="228947" y="277219"/>
                </a:lnTo>
                <a:lnTo>
                  <a:pt x="229967" y="304415"/>
                </a:lnTo>
                <a:lnTo>
                  <a:pt x="230997" y="321723"/>
                </a:lnTo>
                <a:lnTo>
                  <a:pt x="246504" y="361025"/>
                </a:lnTo>
                <a:lnTo>
                  <a:pt x="290634" y="380908"/>
                </a:lnTo>
                <a:lnTo>
                  <a:pt x="318733" y="375466"/>
                </a:lnTo>
                <a:lnTo>
                  <a:pt x="338811" y="359129"/>
                </a:lnTo>
                <a:lnTo>
                  <a:pt x="344285" y="346756"/>
                </a:lnTo>
                <a:lnTo>
                  <a:pt x="315115" y="346756"/>
                </a:lnTo>
                <a:lnTo>
                  <a:pt x="305810" y="340700"/>
                </a:lnTo>
                <a:lnTo>
                  <a:pt x="295736" y="322534"/>
                </a:lnTo>
                <a:lnTo>
                  <a:pt x="284901" y="292263"/>
                </a:lnTo>
                <a:lnTo>
                  <a:pt x="273314" y="249891"/>
                </a:lnTo>
                <a:lnTo>
                  <a:pt x="268744" y="236406"/>
                </a:lnTo>
                <a:lnTo>
                  <a:pt x="243219" y="205527"/>
                </a:lnTo>
                <a:lnTo>
                  <a:pt x="222938" y="195045"/>
                </a:lnTo>
                <a:lnTo>
                  <a:pt x="215319" y="192274"/>
                </a:lnTo>
                <a:close/>
              </a:path>
              <a:path w="354965" h="381000">
                <a:moveTo>
                  <a:pt x="175381" y="357445"/>
                </a:moveTo>
                <a:lnTo>
                  <a:pt x="0" y="357445"/>
                </a:lnTo>
                <a:lnTo>
                  <a:pt x="0" y="376850"/>
                </a:lnTo>
                <a:lnTo>
                  <a:pt x="175381" y="376850"/>
                </a:lnTo>
                <a:lnTo>
                  <a:pt x="175381" y="357445"/>
                </a:lnTo>
                <a:close/>
              </a:path>
              <a:path w="354965" h="381000">
                <a:moveTo>
                  <a:pt x="159088" y="19405"/>
                </a:moveTo>
                <a:lnTo>
                  <a:pt x="46042" y="19405"/>
                </a:lnTo>
                <a:lnTo>
                  <a:pt x="52256" y="20778"/>
                </a:lnTo>
                <a:lnTo>
                  <a:pt x="55836" y="23463"/>
                </a:lnTo>
                <a:lnTo>
                  <a:pt x="59355" y="26209"/>
                </a:lnTo>
                <a:lnTo>
                  <a:pt x="61155" y="31111"/>
                </a:lnTo>
                <a:lnTo>
                  <a:pt x="61155" y="339646"/>
                </a:lnTo>
                <a:lnTo>
                  <a:pt x="59664" y="347443"/>
                </a:lnTo>
                <a:lnTo>
                  <a:pt x="55183" y="353004"/>
                </a:lnTo>
                <a:lnTo>
                  <a:pt x="47700" y="356336"/>
                </a:lnTo>
                <a:lnTo>
                  <a:pt x="37204" y="357445"/>
                </a:lnTo>
                <a:lnTo>
                  <a:pt x="135136" y="357445"/>
                </a:lnTo>
                <a:lnTo>
                  <a:pt x="126439" y="356336"/>
                </a:lnTo>
                <a:lnTo>
                  <a:pt x="120225" y="353004"/>
                </a:lnTo>
                <a:lnTo>
                  <a:pt x="116496" y="347443"/>
                </a:lnTo>
                <a:lnTo>
                  <a:pt x="115253" y="339646"/>
                </a:lnTo>
                <a:lnTo>
                  <a:pt x="115253" y="192274"/>
                </a:lnTo>
                <a:lnTo>
                  <a:pt x="215319" y="192274"/>
                </a:lnTo>
                <a:lnTo>
                  <a:pt x="209083" y="190007"/>
                </a:lnTo>
                <a:lnTo>
                  <a:pt x="192763" y="185104"/>
                </a:lnTo>
                <a:lnTo>
                  <a:pt x="210609" y="182989"/>
                </a:lnTo>
                <a:lnTo>
                  <a:pt x="225901" y="180672"/>
                </a:lnTo>
                <a:lnTo>
                  <a:pt x="238642" y="178153"/>
                </a:lnTo>
                <a:lnTo>
                  <a:pt x="248833" y="175432"/>
                </a:lnTo>
                <a:lnTo>
                  <a:pt x="255791" y="172869"/>
                </a:lnTo>
                <a:lnTo>
                  <a:pt x="115253" y="172869"/>
                </a:lnTo>
                <a:lnTo>
                  <a:pt x="115253" y="27521"/>
                </a:lnTo>
                <a:lnTo>
                  <a:pt x="120979" y="21612"/>
                </a:lnTo>
                <a:lnTo>
                  <a:pt x="132573" y="19883"/>
                </a:lnTo>
                <a:lnTo>
                  <a:pt x="135570" y="19680"/>
                </a:lnTo>
                <a:lnTo>
                  <a:pt x="140991" y="19530"/>
                </a:lnTo>
                <a:lnTo>
                  <a:pt x="159088" y="19405"/>
                </a:lnTo>
                <a:close/>
              </a:path>
              <a:path w="354965" h="381000">
                <a:moveTo>
                  <a:pt x="354882" y="293726"/>
                </a:moveTo>
                <a:lnTo>
                  <a:pt x="337561" y="293726"/>
                </a:lnTo>
                <a:lnTo>
                  <a:pt x="337160" y="305324"/>
                </a:lnTo>
                <a:lnTo>
                  <a:pt x="335958" y="315656"/>
                </a:lnTo>
                <a:lnTo>
                  <a:pt x="333961" y="324711"/>
                </a:lnTo>
                <a:lnTo>
                  <a:pt x="331174" y="332476"/>
                </a:lnTo>
                <a:lnTo>
                  <a:pt x="326933" y="342036"/>
                </a:lnTo>
                <a:lnTo>
                  <a:pt x="321563" y="346756"/>
                </a:lnTo>
                <a:lnTo>
                  <a:pt x="344285" y="346756"/>
                </a:lnTo>
                <a:lnTo>
                  <a:pt x="350863" y="331887"/>
                </a:lnTo>
                <a:lnTo>
                  <a:pt x="354882" y="293726"/>
                </a:lnTo>
                <a:close/>
              </a:path>
              <a:path w="354965" h="381000">
                <a:moveTo>
                  <a:pt x="194787" y="0"/>
                </a:moveTo>
                <a:lnTo>
                  <a:pt x="0" y="0"/>
                </a:lnTo>
                <a:lnTo>
                  <a:pt x="0" y="19405"/>
                </a:lnTo>
                <a:lnTo>
                  <a:pt x="159088" y="19405"/>
                </a:lnTo>
                <a:lnTo>
                  <a:pt x="182563" y="20108"/>
                </a:lnTo>
                <a:lnTo>
                  <a:pt x="228950" y="30633"/>
                </a:lnTo>
                <a:lnTo>
                  <a:pt x="253807" y="73272"/>
                </a:lnTo>
                <a:lnTo>
                  <a:pt x="255464" y="95898"/>
                </a:lnTo>
                <a:lnTo>
                  <a:pt x="254043" y="114862"/>
                </a:lnTo>
                <a:lnTo>
                  <a:pt x="232774" y="154776"/>
                </a:lnTo>
                <a:lnTo>
                  <a:pt x="183386" y="171738"/>
                </a:lnTo>
                <a:lnTo>
                  <a:pt x="160095" y="172869"/>
                </a:lnTo>
                <a:lnTo>
                  <a:pt x="255791" y="172869"/>
                </a:lnTo>
                <a:lnTo>
                  <a:pt x="290634" y="150951"/>
                </a:lnTo>
                <a:lnTo>
                  <a:pt x="312631" y="109453"/>
                </a:lnTo>
                <a:lnTo>
                  <a:pt x="314098" y="92796"/>
                </a:lnTo>
                <a:lnTo>
                  <a:pt x="312118" y="72505"/>
                </a:lnTo>
                <a:lnTo>
                  <a:pt x="282508" y="25019"/>
                </a:lnTo>
                <a:lnTo>
                  <a:pt x="244742" y="6258"/>
                </a:lnTo>
                <a:lnTo>
                  <a:pt x="221294" y="1565"/>
                </a:lnTo>
                <a:lnTo>
                  <a:pt x="194787" y="0"/>
                </a:lnTo>
                <a:close/>
              </a:path>
            </a:pathLst>
          </a:custGeom>
          <a:solidFill>
            <a:srgbClr val="E84E1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285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776450" y="2439147"/>
            <a:ext cx="4322028" cy="7120714"/>
            <a:chOff x="288295" y="1185669"/>
            <a:chExt cx="4447540" cy="74034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8295" y="2575893"/>
              <a:ext cx="4446970" cy="601262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203151" y="1203438"/>
              <a:ext cx="352425" cy="2038985"/>
            </a:xfrm>
            <a:custGeom>
              <a:avLst/>
              <a:gdLst/>
              <a:ahLst/>
              <a:cxnLst/>
              <a:rect l="l" t="t" r="r" b="b"/>
              <a:pathLst>
                <a:path w="352425" h="2038985">
                  <a:moveTo>
                    <a:pt x="237103" y="0"/>
                  </a:moveTo>
                  <a:lnTo>
                    <a:pt x="61046" y="192487"/>
                  </a:lnTo>
                  <a:lnTo>
                    <a:pt x="0" y="401541"/>
                  </a:lnTo>
                  <a:lnTo>
                    <a:pt x="51837" y="757564"/>
                  </a:lnTo>
                  <a:lnTo>
                    <a:pt x="214432" y="1390960"/>
                  </a:lnTo>
                  <a:lnTo>
                    <a:pt x="351918" y="2038755"/>
                  </a:lnTo>
                  <a:lnTo>
                    <a:pt x="237103" y="0"/>
                  </a:lnTo>
                  <a:close/>
                </a:path>
              </a:pathLst>
            </a:custGeom>
            <a:solidFill>
              <a:srgbClr val="EA6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22675" y="1185679"/>
              <a:ext cx="672465" cy="2075814"/>
            </a:xfrm>
            <a:custGeom>
              <a:avLst/>
              <a:gdLst/>
              <a:ahLst/>
              <a:cxnLst/>
              <a:rect l="l" t="t" r="r" b="b"/>
              <a:pathLst>
                <a:path w="672464" h="2075814">
                  <a:moveTo>
                    <a:pt x="672045" y="503212"/>
                  </a:moveTo>
                  <a:lnTo>
                    <a:pt x="499605" y="222389"/>
                  </a:lnTo>
                  <a:lnTo>
                    <a:pt x="416001" y="186905"/>
                  </a:lnTo>
                  <a:lnTo>
                    <a:pt x="416001" y="843140"/>
                  </a:lnTo>
                  <a:lnTo>
                    <a:pt x="415391" y="889342"/>
                  </a:lnTo>
                  <a:lnTo>
                    <a:pt x="413308" y="939431"/>
                  </a:lnTo>
                  <a:lnTo>
                    <a:pt x="409841" y="989888"/>
                  </a:lnTo>
                  <a:lnTo>
                    <a:pt x="372910" y="1250696"/>
                  </a:lnTo>
                  <a:lnTo>
                    <a:pt x="363448" y="1297241"/>
                  </a:lnTo>
                  <a:lnTo>
                    <a:pt x="352120" y="1348206"/>
                  </a:lnTo>
                  <a:lnTo>
                    <a:pt x="339826" y="1399413"/>
                  </a:lnTo>
                  <a:lnTo>
                    <a:pt x="221348" y="1774799"/>
                  </a:lnTo>
                  <a:lnTo>
                    <a:pt x="223710" y="1763687"/>
                  </a:lnTo>
                  <a:lnTo>
                    <a:pt x="230924" y="1728025"/>
                  </a:lnTo>
                  <a:lnTo>
                    <a:pt x="245198" y="1651596"/>
                  </a:lnTo>
                  <a:lnTo>
                    <a:pt x="251993" y="1611934"/>
                  </a:lnTo>
                  <a:lnTo>
                    <a:pt x="258622" y="1570443"/>
                  </a:lnTo>
                  <a:lnTo>
                    <a:pt x="264972" y="1527683"/>
                  </a:lnTo>
                  <a:lnTo>
                    <a:pt x="270979" y="1483715"/>
                  </a:lnTo>
                  <a:lnTo>
                    <a:pt x="276580" y="1438605"/>
                  </a:lnTo>
                  <a:lnTo>
                    <a:pt x="281711" y="1392440"/>
                  </a:lnTo>
                  <a:lnTo>
                    <a:pt x="286321" y="1345298"/>
                  </a:lnTo>
                  <a:lnTo>
                    <a:pt x="290385" y="1296885"/>
                  </a:lnTo>
                  <a:lnTo>
                    <a:pt x="293763" y="1248333"/>
                  </a:lnTo>
                  <a:lnTo>
                    <a:pt x="296468" y="1198549"/>
                  </a:lnTo>
                  <a:lnTo>
                    <a:pt x="298411" y="1148308"/>
                  </a:lnTo>
                  <a:lnTo>
                    <a:pt x="299542" y="1097318"/>
                  </a:lnTo>
                  <a:lnTo>
                    <a:pt x="299770" y="1052906"/>
                  </a:lnTo>
                  <a:lnTo>
                    <a:pt x="299745" y="1040650"/>
                  </a:lnTo>
                  <a:lnTo>
                    <a:pt x="299148" y="993775"/>
                  </a:lnTo>
                  <a:lnTo>
                    <a:pt x="297510" y="941362"/>
                  </a:lnTo>
                  <a:lnTo>
                    <a:pt x="294817" y="888619"/>
                  </a:lnTo>
                  <a:lnTo>
                    <a:pt x="291033" y="835609"/>
                  </a:lnTo>
                  <a:lnTo>
                    <a:pt x="286080" y="782421"/>
                  </a:lnTo>
                  <a:lnTo>
                    <a:pt x="279908" y="729119"/>
                  </a:lnTo>
                  <a:lnTo>
                    <a:pt x="272465" y="675767"/>
                  </a:lnTo>
                  <a:lnTo>
                    <a:pt x="263690" y="622452"/>
                  </a:lnTo>
                  <a:lnTo>
                    <a:pt x="253517" y="569252"/>
                  </a:lnTo>
                  <a:lnTo>
                    <a:pt x="241896" y="516216"/>
                  </a:lnTo>
                  <a:lnTo>
                    <a:pt x="228765" y="463435"/>
                  </a:lnTo>
                  <a:lnTo>
                    <a:pt x="214071" y="410984"/>
                  </a:lnTo>
                  <a:lnTo>
                    <a:pt x="197751" y="358914"/>
                  </a:lnTo>
                  <a:lnTo>
                    <a:pt x="179755" y="307327"/>
                  </a:lnTo>
                  <a:lnTo>
                    <a:pt x="160020" y="256273"/>
                  </a:lnTo>
                  <a:lnTo>
                    <a:pt x="151320" y="235927"/>
                  </a:lnTo>
                  <a:lnTo>
                    <a:pt x="314896" y="502678"/>
                  </a:lnTo>
                  <a:lnTo>
                    <a:pt x="416001" y="843140"/>
                  </a:lnTo>
                  <a:lnTo>
                    <a:pt x="416001" y="186905"/>
                  </a:lnTo>
                  <a:lnTo>
                    <a:pt x="133337" y="66916"/>
                  </a:lnTo>
                  <a:lnTo>
                    <a:pt x="130403" y="64528"/>
                  </a:lnTo>
                  <a:lnTo>
                    <a:pt x="97015" y="41211"/>
                  </a:lnTo>
                  <a:lnTo>
                    <a:pt x="45618" y="12103"/>
                  </a:lnTo>
                  <a:lnTo>
                    <a:pt x="16510" y="0"/>
                  </a:lnTo>
                  <a:lnTo>
                    <a:pt x="9093" y="2070"/>
                  </a:lnTo>
                  <a:lnTo>
                    <a:pt x="355" y="13119"/>
                  </a:lnTo>
                  <a:lnTo>
                    <a:pt x="0" y="20802"/>
                  </a:lnTo>
                  <a:lnTo>
                    <a:pt x="3848" y="26720"/>
                  </a:lnTo>
                  <a:lnTo>
                    <a:pt x="36106" y="78752"/>
                  </a:lnTo>
                  <a:lnTo>
                    <a:pt x="65874" y="131889"/>
                  </a:lnTo>
                  <a:lnTo>
                    <a:pt x="93218" y="186067"/>
                  </a:lnTo>
                  <a:lnTo>
                    <a:pt x="118224" y="241160"/>
                  </a:lnTo>
                  <a:lnTo>
                    <a:pt x="140970" y="297078"/>
                  </a:lnTo>
                  <a:lnTo>
                    <a:pt x="161531" y="353720"/>
                  </a:lnTo>
                  <a:lnTo>
                    <a:pt x="179984" y="410984"/>
                  </a:lnTo>
                  <a:lnTo>
                    <a:pt x="196418" y="468769"/>
                  </a:lnTo>
                  <a:lnTo>
                    <a:pt x="210921" y="526961"/>
                  </a:lnTo>
                  <a:lnTo>
                    <a:pt x="223558" y="585482"/>
                  </a:lnTo>
                  <a:lnTo>
                    <a:pt x="234416" y="644207"/>
                  </a:lnTo>
                  <a:lnTo>
                    <a:pt x="243573" y="703059"/>
                  </a:lnTo>
                  <a:lnTo>
                    <a:pt x="251117" y="761923"/>
                  </a:lnTo>
                  <a:lnTo>
                    <a:pt x="257111" y="820686"/>
                  </a:lnTo>
                  <a:lnTo>
                    <a:pt x="261658" y="879284"/>
                  </a:lnTo>
                  <a:lnTo>
                    <a:pt x="264820" y="937577"/>
                  </a:lnTo>
                  <a:lnTo>
                    <a:pt x="266674" y="995489"/>
                  </a:lnTo>
                  <a:lnTo>
                    <a:pt x="267322" y="1052906"/>
                  </a:lnTo>
                  <a:lnTo>
                    <a:pt x="266839" y="1109726"/>
                  </a:lnTo>
                  <a:lnTo>
                    <a:pt x="265290" y="1165860"/>
                  </a:lnTo>
                  <a:lnTo>
                    <a:pt x="262763" y="1221206"/>
                  </a:lnTo>
                  <a:lnTo>
                    <a:pt x="259334" y="1275651"/>
                  </a:lnTo>
                  <a:lnTo>
                    <a:pt x="255092" y="1329093"/>
                  </a:lnTo>
                  <a:lnTo>
                    <a:pt x="250126" y="1381455"/>
                  </a:lnTo>
                  <a:lnTo>
                    <a:pt x="244487" y="1432610"/>
                  </a:lnTo>
                  <a:lnTo>
                    <a:pt x="238277" y="1482458"/>
                  </a:lnTo>
                  <a:lnTo>
                    <a:pt x="231584" y="1530921"/>
                  </a:lnTo>
                  <a:lnTo>
                    <a:pt x="224459" y="1577873"/>
                  </a:lnTo>
                  <a:lnTo>
                    <a:pt x="217004" y="1623225"/>
                  </a:lnTo>
                  <a:lnTo>
                    <a:pt x="209296" y="1666875"/>
                  </a:lnTo>
                  <a:lnTo>
                    <a:pt x="201422" y="1708721"/>
                  </a:lnTo>
                  <a:lnTo>
                    <a:pt x="193446" y="1748663"/>
                  </a:lnTo>
                  <a:lnTo>
                    <a:pt x="185458" y="1786597"/>
                  </a:lnTo>
                  <a:lnTo>
                    <a:pt x="169748" y="1856054"/>
                  </a:lnTo>
                  <a:lnTo>
                    <a:pt x="154965" y="1916264"/>
                  </a:lnTo>
                  <a:lnTo>
                    <a:pt x="141719" y="1966442"/>
                  </a:lnTo>
                  <a:lnTo>
                    <a:pt x="130670" y="2005761"/>
                  </a:lnTo>
                  <a:lnTo>
                    <a:pt x="119608" y="2042629"/>
                  </a:lnTo>
                  <a:lnTo>
                    <a:pt x="112229" y="2059914"/>
                  </a:lnTo>
                  <a:lnTo>
                    <a:pt x="115062" y="2068664"/>
                  </a:lnTo>
                  <a:lnTo>
                    <a:pt x="124714" y="2074443"/>
                  </a:lnTo>
                  <a:lnTo>
                    <a:pt x="127622" y="2075218"/>
                  </a:lnTo>
                  <a:lnTo>
                    <a:pt x="135331" y="2075218"/>
                  </a:lnTo>
                  <a:lnTo>
                    <a:pt x="140081" y="2073109"/>
                  </a:lnTo>
                  <a:lnTo>
                    <a:pt x="143281" y="2069096"/>
                  </a:lnTo>
                  <a:lnTo>
                    <a:pt x="146367" y="2065286"/>
                  </a:lnTo>
                  <a:lnTo>
                    <a:pt x="147320" y="2063572"/>
                  </a:lnTo>
                  <a:lnTo>
                    <a:pt x="148945" y="2058606"/>
                  </a:lnTo>
                  <a:lnTo>
                    <a:pt x="150393" y="2054021"/>
                  </a:lnTo>
                  <a:lnTo>
                    <a:pt x="182359" y="1977186"/>
                  </a:lnTo>
                  <a:lnTo>
                    <a:pt x="212217" y="1902256"/>
                  </a:lnTo>
                  <a:lnTo>
                    <a:pt x="239991" y="1829231"/>
                  </a:lnTo>
                  <a:lnTo>
                    <a:pt x="265760" y="1758086"/>
                  </a:lnTo>
                  <a:lnTo>
                    <a:pt x="289572" y="1688782"/>
                  </a:lnTo>
                  <a:lnTo>
                    <a:pt x="311467" y="1621320"/>
                  </a:lnTo>
                  <a:lnTo>
                    <a:pt x="313486" y="1614703"/>
                  </a:lnTo>
                  <a:lnTo>
                    <a:pt x="545490" y="1051572"/>
                  </a:lnTo>
                  <a:lnTo>
                    <a:pt x="672045" y="503212"/>
                  </a:lnTo>
                  <a:close/>
                </a:path>
              </a:pathLst>
            </a:custGeom>
            <a:solidFill>
              <a:srgbClr val="FFD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08879" y="1913542"/>
              <a:ext cx="1440815" cy="1329055"/>
            </a:xfrm>
            <a:custGeom>
              <a:avLst/>
              <a:gdLst/>
              <a:ahLst/>
              <a:cxnLst/>
              <a:rect l="l" t="t" r="r" b="b"/>
              <a:pathLst>
                <a:path w="1440814" h="1329055">
                  <a:moveTo>
                    <a:pt x="248696" y="0"/>
                  </a:moveTo>
                  <a:lnTo>
                    <a:pt x="0" y="14272"/>
                  </a:lnTo>
                  <a:lnTo>
                    <a:pt x="1440307" y="1328780"/>
                  </a:lnTo>
                  <a:lnTo>
                    <a:pt x="1043563" y="836330"/>
                  </a:lnTo>
                  <a:lnTo>
                    <a:pt x="672644" y="333961"/>
                  </a:lnTo>
                  <a:lnTo>
                    <a:pt x="440300" y="80873"/>
                  </a:lnTo>
                  <a:lnTo>
                    <a:pt x="248696" y="0"/>
                  </a:lnTo>
                  <a:close/>
                </a:path>
              </a:pathLst>
            </a:custGeom>
            <a:solidFill>
              <a:srgbClr val="EA6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69693" y="1910926"/>
              <a:ext cx="1600200" cy="1348105"/>
            </a:xfrm>
            <a:custGeom>
              <a:avLst/>
              <a:gdLst/>
              <a:ahLst/>
              <a:cxnLst/>
              <a:rect l="l" t="t" r="r" b="b"/>
              <a:pathLst>
                <a:path w="1600200" h="1348104">
                  <a:moveTo>
                    <a:pt x="1599679" y="1325613"/>
                  </a:moveTo>
                  <a:lnTo>
                    <a:pt x="1594675" y="1317891"/>
                  </a:lnTo>
                  <a:lnTo>
                    <a:pt x="1576997" y="1312799"/>
                  </a:lnTo>
                  <a:lnTo>
                    <a:pt x="1555750" y="1304112"/>
                  </a:lnTo>
                  <a:lnTo>
                    <a:pt x="1502079" y="1280922"/>
                  </a:lnTo>
                  <a:lnTo>
                    <a:pt x="1453426" y="1258735"/>
                  </a:lnTo>
                  <a:lnTo>
                    <a:pt x="1401572" y="1233957"/>
                  </a:lnTo>
                  <a:lnTo>
                    <a:pt x="1395793" y="1231163"/>
                  </a:lnTo>
                  <a:lnTo>
                    <a:pt x="1363954" y="1215351"/>
                  </a:lnTo>
                  <a:lnTo>
                    <a:pt x="1330299" y="1198219"/>
                  </a:lnTo>
                  <a:lnTo>
                    <a:pt x="1310551" y="1187894"/>
                  </a:lnTo>
                  <a:lnTo>
                    <a:pt x="1310551" y="1224749"/>
                  </a:lnTo>
                  <a:lnTo>
                    <a:pt x="976617" y="1092288"/>
                  </a:lnTo>
                  <a:lnTo>
                    <a:pt x="928103" y="1069225"/>
                  </a:lnTo>
                  <a:lnTo>
                    <a:pt x="871689" y="1040866"/>
                  </a:lnTo>
                  <a:lnTo>
                    <a:pt x="827824" y="1017549"/>
                  </a:lnTo>
                  <a:lnTo>
                    <a:pt x="639673" y="904100"/>
                  </a:lnTo>
                  <a:lnTo>
                    <a:pt x="588784" y="868692"/>
                  </a:lnTo>
                  <a:lnTo>
                    <a:pt x="550252" y="840003"/>
                  </a:lnTo>
                  <a:lnTo>
                    <a:pt x="514007" y="811428"/>
                  </a:lnTo>
                  <a:lnTo>
                    <a:pt x="318909" y="529475"/>
                  </a:lnTo>
                  <a:lnTo>
                    <a:pt x="221513" y="251714"/>
                  </a:lnTo>
                  <a:lnTo>
                    <a:pt x="235572" y="277964"/>
                  </a:lnTo>
                  <a:lnTo>
                    <a:pt x="263156" y="325323"/>
                  </a:lnTo>
                  <a:lnTo>
                    <a:pt x="292315" y="371614"/>
                  </a:lnTo>
                  <a:lnTo>
                    <a:pt x="322935" y="416852"/>
                  </a:lnTo>
                  <a:lnTo>
                    <a:pt x="354914" y="461022"/>
                  </a:lnTo>
                  <a:lnTo>
                    <a:pt x="388162" y="504139"/>
                  </a:lnTo>
                  <a:lnTo>
                    <a:pt x="422554" y="546188"/>
                  </a:lnTo>
                  <a:lnTo>
                    <a:pt x="458000" y="587171"/>
                  </a:lnTo>
                  <a:lnTo>
                    <a:pt x="494398" y="627100"/>
                  </a:lnTo>
                  <a:lnTo>
                    <a:pt x="531647" y="665949"/>
                  </a:lnTo>
                  <a:lnTo>
                    <a:pt x="569645" y="703745"/>
                  </a:lnTo>
                  <a:lnTo>
                    <a:pt x="608279" y="740460"/>
                  </a:lnTo>
                  <a:lnTo>
                    <a:pt x="647458" y="776122"/>
                  </a:lnTo>
                  <a:lnTo>
                    <a:pt x="687082" y="810704"/>
                  </a:lnTo>
                  <a:lnTo>
                    <a:pt x="727036" y="844207"/>
                  </a:lnTo>
                  <a:lnTo>
                    <a:pt x="767219" y="876655"/>
                  </a:lnTo>
                  <a:lnTo>
                    <a:pt x="807542" y="908024"/>
                  </a:lnTo>
                  <a:lnTo>
                    <a:pt x="847890" y="938314"/>
                  </a:lnTo>
                  <a:lnTo>
                    <a:pt x="888161" y="967536"/>
                  </a:lnTo>
                  <a:lnTo>
                    <a:pt x="928255" y="995680"/>
                  </a:lnTo>
                  <a:lnTo>
                    <a:pt x="968082" y="1022743"/>
                  </a:lnTo>
                  <a:lnTo>
                    <a:pt x="1007516" y="1048727"/>
                  </a:lnTo>
                  <a:lnTo>
                    <a:pt x="1046467" y="1073645"/>
                  </a:lnTo>
                  <a:lnTo>
                    <a:pt x="1084834" y="1097470"/>
                  </a:lnTo>
                  <a:lnTo>
                    <a:pt x="1122514" y="1120216"/>
                  </a:lnTo>
                  <a:lnTo>
                    <a:pt x="1159395" y="1141882"/>
                  </a:lnTo>
                  <a:lnTo>
                    <a:pt x="1195387" y="1162469"/>
                  </a:lnTo>
                  <a:lnTo>
                    <a:pt x="1230388" y="1181976"/>
                  </a:lnTo>
                  <a:lnTo>
                    <a:pt x="1264285" y="1200391"/>
                  </a:lnTo>
                  <a:lnTo>
                    <a:pt x="1310551" y="1224749"/>
                  </a:lnTo>
                  <a:lnTo>
                    <a:pt x="1310551" y="1187894"/>
                  </a:lnTo>
                  <a:lnTo>
                    <a:pt x="1294968" y="1179741"/>
                  </a:lnTo>
                  <a:lnTo>
                    <a:pt x="1258087" y="1159929"/>
                  </a:lnTo>
                  <a:lnTo>
                    <a:pt x="1219822" y="1138783"/>
                  </a:lnTo>
                  <a:lnTo>
                    <a:pt x="1180299" y="1116304"/>
                  </a:lnTo>
                  <a:lnTo>
                    <a:pt x="1139647" y="1092492"/>
                  </a:lnTo>
                  <a:lnTo>
                    <a:pt x="1098042" y="1067358"/>
                  </a:lnTo>
                  <a:lnTo>
                    <a:pt x="1055547" y="1040866"/>
                  </a:lnTo>
                  <a:lnTo>
                    <a:pt x="1012456" y="1013091"/>
                  </a:lnTo>
                  <a:lnTo>
                    <a:pt x="968768" y="983983"/>
                  </a:lnTo>
                  <a:lnTo>
                    <a:pt x="924661" y="953541"/>
                  </a:lnTo>
                  <a:lnTo>
                    <a:pt x="880300" y="921778"/>
                  </a:lnTo>
                  <a:lnTo>
                    <a:pt x="835812" y="888707"/>
                  </a:lnTo>
                  <a:lnTo>
                    <a:pt x="791349" y="854303"/>
                  </a:lnTo>
                  <a:lnTo>
                    <a:pt x="747039" y="818591"/>
                  </a:lnTo>
                  <a:lnTo>
                    <a:pt x="703021" y="781570"/>
                  </a:lnTo>
                  <a:lnTo>
                    <a:pt x="659447" y="743229"/>
                  </a:lnTo>
                  <a:lnTo>
                    <a:pt x="616445" y="703592"/>
                  </a:lnTo>
                  <a:lnTo>
                    <a:pt x="574179" y="662635"/>
                  </a:lnTo>
                  <a:lnTo>
                    <a:pt x="532777" y="620369"/>
                  </a:lnTo>
                  <a:lnTo>
                    <a:pt x="492379" y="576808"/>
                  </a:lnTo>
                  <a:lnTo>
                    <a:pt x="453123" y="531926"/>
                  </a:lnTo>
                  <a:lnTo>
                    <a:pt x="415163" y="485762"/>
                  </a:lnTo>
                  <a:lnTo>
                    <a:pt x="378625" y="438289"/>
                  </a:lnTo>
                  <a:lnTo>
                    <a:pt x="343662" y="389521"/>
                  </a:lnTo>
                  <a:lnTo>
                    <a:pt x="310413" y="339445"/>
                  </a:lnTo>
                  <a:lnTo>
                    <a:pt x="279019" y="288086"/>
                  </a:lnTo>
                  <a:lnTo>
                    <a:pt x="249618" y="235432"/>
                  </a:lnTo>
                  <a:lnTo>
                    <a:pt x="222351" y="181483"/>
                  </a:lnTo>
                  <a:lnTo>
                    <a:pt x="197358" y="126250"/>
                  </a:lnTo>
                  <a:lnTo>
                    <a:pt x="178092" y="77990"/>
                  </a:lnTo>
                  <a:lnTo>
                    <a:pt x="174790" y="69723"/>
                  </a:lnTo>
                  <a:lnTo>
                    <a:pt x="154787" y="11912"/>
                  </a:lnTo>
                  <a:lnTo>
                    <a:pt x="152654" y="5232"/>
                  </a:lnTo>
                  <a:lnTo>
                    <a:pt x="146469" y="622"/>
                  </a:lnTo>
                  <a:lnTo>
                    <a:pt x="139433" y="520"/>
                  </a:lnTo>
                  <a:lnTo>
                    <a:pt x="133121" y="0"/>
                  </a:lnTo>
                  <a:lnTo>
                    <a:pt x="126072" y="4838"/>
                  </a:lnTo>
                  <a:lnTo>
                    <a:pt x="110985" y="66751"/>
                  </a:lnTo>
                  <a:lnTo>
                    <a:pt x="105270" y="133883"/>
                  </a:lnTo>
                  <a:lnTo>
                    <a:pt x="0" y="497205"/>
                  </a:lnTo>
                  <a:lnTo>
                    <a:pt x="103924" y="794232"/>
                  </a:lnTo>
                  <a:lnTo>
                    <a:pt x="586270" y="1031214"/>
                  </a:lnTo>
                  <a:lnTo>
                    <a:pt x="1139164" y="1197864"/>
                  </a:lnTo>
                  <a:lnTo>
                    <a:pt x="1148194" y="1201521"/>
                  </a:lnTo>
                  <a:lnTo>
                    <a:pt x="1195654" y="1220076"/>
                  </a:lnTo>
                  <a:lnTo>
                    <a:pt x="1243063" y="1237932"/>
                  </a:lnTo>
                  <a:lnTo>
                    <a:pt x="1290332" y="1255077"/>
                  </a:lnTo>
                  <a:lnTo>
                    <a:pt x="1337386" y="1271549"/>
                  </a:lnTo>
                  <a:lnTo>
                    <a:pt x="1384134" y="1287322"/>
                  </a:lnTo>
                  <a:lnTo>
                    <a:pt x="1430477" y="1302435"/>
                  </a:lnTo>
                  <a:lnTo>
                    <a:pt x="1476362" y="1316901"/>
                  </a:lnTo>
                  <a:lnTo>
                    <a:pt x="1566367" y="1343863"/>
                  </a:lnTo>
                  <a:lnTo>
                    <a:pt x="1570685" y="1345590"/>
                  </a:lnTo>
                  <a:lnTo>
                    <a:pt x="1575523" y="1347444"/>
                  </a:lnTo>
                  <a:lnTo>
                    <a:pt x="1580324" y="1347800"/>
                  </a:lnTo>
                  <a:lnTo>
                    <a:pt x="1590471" y="1347800"/>
                  </a:lnTo>
                  <a:lnTo>
                    <a:pt x="1597406" y="1341780"/>
                  </a:lnTo>
                  <a:lnTo>
                    <a:pt x="1599679" y="1325613"/>
                  </a:lnTo>
                  <a:close/>
                </a:path>
              </a:pathLst>
            </a:custGeom>
            <a:solidFill>
              <a:srgbClr val="FFD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99827" y="1287713"/>
              <a:ext cx="873125" cy="873125"/>
            </a:xfrm>
            <a:custGeom>
              <a:avLst/>
              <a:gdLst/>
              <a:ahLst/>
              <a:cxnLst/>
              <a:rect l="l" t="t" r="r" b="b"/>
              <a:pathLst>
                <a:path w="873125" h="873125">
                  <a:moveTo>
                    <a:pt x="455332" y="0"/>
                  </a:moveTo>
                  <a:lnTo>
                    <a:pt x="410222" y="335"/>
                  </a:lnTo>
                  <a:lnTo>
                    <a:pt x="365033" y="5404"/>
                  </a:lnTo>
                  <a:lnTo>
                    <a:pt x="320126" y="15317"/>
                  </a:lnTo>
                  <a:lnTo>
                    <a:pt x="275861" y="30185"/>
                  </a:lnTo>
                  <a:lnTo>
                    <a:pt x="232600" y="50119"/>
                  </a:lnTo>
                  <a:lnTo>
                    <a:pt x="191699" y="74602"/>
                  </a:lnTo>
                  <a:lnTo>
                    <a:pt x="154421" y="102768"/>
                  </a:lnTo>
                  <a:lnTo>
                    <a:pt x="120879" y="134257"/>
                  </a:lnTo>
                  <a:lnTo>
                    <a:pt x="91182" y="168710"/>
                  </a:lnTo>
                  <a:lnTo>
                    <a:pt x="65442" y="205766"/>
                  </a:lnTo>
                  <a:lnTo>
                    <a:pt x="43771" y="245066"/>
                  </a:lnTo>
                  <a:lnTo>
                    <a:pt x="26281" y="286249"/>
                  </a:lnTo>
                  <a:lnTo>
                    <a:pt x="13081" y="328957"/>
                  </a:lnTo>
                  <a:lnTo>
                    <a:pt x="4283" y="372829"/>
                  </a:lnTo>
                  <a:lnTo>
                    <a:pt x="0" y="417505"/>
                  </a:lnTo>
                  <a:lnTo>
                    <a:pt x="341" y="462626"/>
                  </a:lnTo>
                  <a:lnTo>
                    <a:pt x="5418" y="507831"/>
                  </a:lnTo>
                  <a:lnTo>
                    <a:pt x="15343" y="552762"/>
                  </a:lnTo>
                  <a:lnTo>
                    <a:pt x="30227" y="597058"/>
                  </a:lnTo>
                  <a:lnTo>
                    <a:pt x="50180" y="640359"/>
                  </a:lnTo>
                  <a:lnTo>
                    <a:pt x="74659" y="681250"/>
                  </a:lnTo>
                  <a:lnTo>
                    <a:pt x="102818" y="718514"/>
                  </a:lnTo>
                  <a:lnTo>
                    <a:pt x="134299" y="752040"/>
                  </a:lnTo>
                  <a:lnTo>
                    <a:pt x="168742" y="781717"/>
                  </a:lnTo>
                  <a:lnTo>
                    <a:pt x="205787" y="807436"/>
                  </a:lnTo>
                  <a:lnTo>
                    <a:pt x="245076" y="829085"/>
                  </a:lnTo>
                  <a:lnTo>
                    <a:pt x="286247" y="846555"/>
                  </a:lnTo>
                  <a:lnTo>
                    <a:pt x="328942" y="859733"/>
                  </a:lnTo>
                  <a:lnTo>
                    <a:pt x="372801" y="868510"/>
                  </a:lnTo>
                  <a:lnTo>
                    <a:pt x="417464" y="872776"/>
                  </a:lnTo>
                  <a:lnTo>
                    <a:pt x="462572" y="872419"/>
                  </a:lnTo>
                  <a:lnTo>
                    <a:pt x="507764" y="867329"/>
                  </a:lnTo>
                  <a:lnTo>
                    <a:pt x="552683" y="857395"/>
                  </a:lnTo>
                  <a:lnTo>
                    <a:pt x="596967" y="842507"/>
                  </a:lnTo>
                  <a:lnTo>
                    <a:pt x="640258" y="822555"/>
                  </a:lnTo>
                  <a:lnTo>
                    <a:pt x="681128" y="798091"/>
                  </a:lnTo>
                  <a:lnTo>
                    <a:pt x="718384" y="769944"/>
                  </a:lnTo>
                  <a:lnTo>
                    <a:pt x="751916" y="738475"/>
                  </a:lnTo>
                  <a:lnTo>
                    <a:pt x="781609" y="704044"/>
                  </a:lnTo>
                  <a:lnTo>
                    <a:pt x="807351" y="667009"/>
                  </a:lnTo>
                  <a:lnTo>
                    <a:pt x="829031" y="627731"/>
                  </a:lnTo>
                  <a:lnTo>
                    <a:pt x="846536" y="586569"/>
                  </a:lnTo>
                  <a:lnTo>
                    <a:pt x="859753" y="543883"/>
                  </a:lnTo>
                  <a:lnTo>
                    <a:pt x="868570" y="500032"/>
                  </a:lnTo>
                  <a:lnTo>
                    <a:pt x="872875" y="455376"/>
                  </a:lnTo>
                  <a:lnTo>
                    <a:pt x="872555" y="410275"/>
                  </a:lnTo>
                  <a:lnTo>
                    <a:pt x="867498" y="365088"/>
                  </a:lnTo>
                  <a:lnTo>
                    <a:pt x="857591" y="320175"/>
                  </a:lnTo>
                  <a:lnTo>
                    <a:pt x="842722" y="275896"/>
                  </a:lnTo>
                  <a:lnTo>
                    <a:pt x="822779" y="232610"/>
                  </a:lnTo>
                  <a:lnTo>
                    <a:pt x="798289" y="191704"/>
                  </a:lnTo>
                  <a:lnTo>
                    <a:pt x="770113" y="154424"/>
                  </a:lnTo>
                  <a:lnTo>
                    <a:pt x="738614" y="120880"/>
                  </a:lnTo>
                  <a:lnTo>
                    <a:pt x="704151" y="91183"/>
                  </a:lnTo>
                  <a:lnTo>
                    <a:pt x="667085" y="65445"/>
                  </a:lnTo>
                  <a:lnTo>
                    <a:pt x="627776" y="43775"/>
                  </a:lnTo>
                  <a:lnTo>
                    <a:pt x="586586" y="26285"/>
                  </a:lnTo>
                  <a:lnTo>
                    <a:pt x="543875" y="13085"/>
                  </a:lnTo>
                  <a:lnTo>
                    <a:pt x="500004" y="4286"/>
                  </a:lnTo>
                  <a:lnTo>
                    <a:pt x="455332" y="0"/>
                  </a:lnTo>
                  <a:close/>
                </a:path>
              </a:pathLst>
            </a:custGeom>
            <a:solidFill>
              <a:srgbClr val="EA6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576837" y="1419249"/>
              <a:ext cx="406400" cy="407034"/>
            </a:xfrm>
            <a:custGeom>
              <a:avLst/>
              <a:gdLst/>
              <a:ahLst/>
              <a:cxnLst/>
              <a:rect l="l" t="t" r="r" b="b"/>
              <a:pathLst>
                <a:path w="406400" h="407035">
                  <a:moveTo>
                    <a:pt x="196958" y="0"/>
                  </a:moveTo>
                  <a:lnTo>
                    <a:pt x="151956" y="6442"/>
                  </a:lnTo>
                  <a:lnTo>
                    <a:pt x="108196" y="23457"/>
                  </a:lnTo>
                  <a:lnTo>
                    <a:pt x="69537" y="49935"/>
                  </a:lnTo>
                  <a:lnTo>
                    <a:pt x="38879" y="83420"/>
                  </a:lnTo>
                  <a:lnTo>
                    <a:pt x="16731" y="122257"/>
                  </a:lnTo>
                  <a:lnTo>
                    <a:pt x="3601" y="164789"/>
                  </a:lnTo>
                  <a:lnTo>
                    <a:pt x="0" y="209360"/>
                  </a:lnTo>
                  <a:lnTo>
                    <a:pt x="6434" y="254313"/>
                  </a:lnTo>
                  <a:lnTo>
                    <a:pt x="23414" y="297992"/>
                  </a:lnTo>
                  <a:lnTo>
                    <a:pt x="49926" y="336732"/>
                  </a:lnTo>
                  <a:lnTo>
                    <a:pt x="83437" y="367473"/>
                  </a:lnTo>
                  <a:lnTo>
                    <a:pt x="122292" y="389701"/>
                  </a:lnTo>
                  <a:lnTo>
                    <a:pt x="164836" y="402901"/>
                  </a:lnTo>
                  <a:lnTo>
                    <a:pt x="209414" y="406558"/>
                  </a:lnTo>
                  <a:lnTo>
                    <a:pt x="254370" y="400160"/>
                  </a:lnTo>
                  <a:lnTo>
                    <a:pt x="298050" y="383191"/>
                  </a:lnTo>
                  <a:lnTo>
                    <a:pt x="336790" y="356663"/>
                  </a:lnTo>
                  <a:lnTo>
                    <a:pt x="367495" y="323130"/>
                  </a:lnTo>
                  <a:lnTo>
                    <a:pt x="389661" y="284246"/>
                  </a:lnTo>
                  <a:lnTo>
                    <a:pt x="402785" y="241666"/>
                  </a:lnTo>
                  <a:lnTo>
                    <a:pt x="406364" y="197044"/>
                  </a:lnTo>
                  <a:lnTo>
                    <a:pt x="399894" y="152034"/>
                  </a:lnTo>
                  <a:lnTo>
                    <a:pt x="382873" y="108290"/>
                  </a:lnTo>
                  <a:lnTo>
                    <a:pt x="356399" y="69622"/>
                  </a:lnTo>
                  <a:lnTo>
                    <a:pt x="322922" y="38941"/>
                  </a:lnTo>
                  <a:lnTo>
                    <a:pt x="284090" y="16766"/>
                  </a:lnTo>
                  <a:lnTo>
                    <a:pt x="241552" y="3613"/>
                  </a:lnTo>
                  <a:lnTo>
                    <a:pt x="196958" y="0"/>
                  </a:lnTo>
                  <a:close/>
                </a:path>
              </a:pathLst>
            </a:custGeom>
            <a:solidFill>
              <a:srgbClr val="FFD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86990" y="5062215"/>
              <a:ext cx="717550" cy="1044575"/>
            </a:xfrm>
            <a:custGeom>
              <a:avLst/>
              <a:gdLst/>
              <a:ahLst/>
              <a:cxnLst/>
              <a:rect l="l" t="t" r="r" b="b"/>
              <a:pathLst>
                <a:path w="717550" h="1044575">
                  <a:moveTo>
                    <a:pt x="717473" y="430237"/>
                  </a:moveTo>
                  <a:lnTo>
                    <a:pt x="713320" y="241058"/>
                  </a:lnTo>
                  <a:lnTo>
                    <a:pt x="533603" y="0"/>
                  </a:lnTo>
                  <a:lnTo>
                    <a:pt x="390550" y="44437"/>
                  </a:lnTo>
                  <a:lnTo>
                    <a:pt x="299732" y="130403"/>
                  </a:lnTo>
                  <a:lnTo>
                    <a:pt x="222313" y="321932"/>
                  </a:lnTo>
                  <a:lnTo>
                    <a:pt x="119468" y="683069"/>
                  </a:lnTo>
                  <a:lnTo>
                    <a:pt x="266" y="1043266"/>
                  </a:lnTo>
                  <a:lnTo>
                    <a:pt x="0" y="1044079"/>
                  </a:lnTo>
                  <a:lnTo>
                    <a:pt x="508" y="1043076"/>
                  </a:lnTo>
                  <a:lnTo>
                    <a:pt x="495896" y="665467"/>
                  </a:lnTo>
                  <a:lnTo>
                    <a:pt x="717473" y="430237"/>
                  </a:lnTo>
                  <a:close/>
                </a:path>
              </a:pathLst>
            </a:custGeom>
            <a:solidFill>
              <a:srgbClr val="4771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65154" y="4558631"/>
              <a:ext cx="501650" cy="501650"/>
            </a:xfrm>
            <a:custGeom>
              <a:avLst/>
              <a:gdLst/>
              <a:ahLst/>
              <a:cxnLst/>
              <a:rect l="l" t="t" r="r" b="b"/>
              <a:pathLst>
                <a:path w="501650" h="501650">
                  <a:moveTo>
                    <a:pt x="245305" y="0"/>
                  </a:moveTo>
                  <a:lnTo>
                    <a:pt x="201583" y="4836"/>
                  </a:lnTo>
                  <a:lnTo>
                    <a:pt x="158219" y="17719"/>
                  </a:lnTo>
                  <a:lnTo>
                    <a:pt x="117807" y="38124"/>
                  </a:lnTo>
                  <a:lnTo>
                    <a:pt x="82671" y="64621"/>
                  </a:lnTo>
                  <a:lnTo>
                    <a:pt x="53206" y="96290"/>
                  </a:lnTo>
                  <a:lnTo>
                    <a:pt x="29810" y="132213"/>
                  </a:lnTo>
                  <a:lnTo>
                    <a:pt x="12879" y="171471"/>
                  </a:lnTo>
                  <a:lnTo>
                    <a:pt x="2810" y="213144"/>
                  </a:lnTo>
                  <a:lnTo>
                    <a:pt x="0" y="256313"/>
                  </a:lnTo>
                  <a:lnTo>
                    <a:pt x="4845" y="300059"/>
                  </a:lnTo>
                  <a:lnTo>
                    <a:pt x="17742" y="343463"/>
                  </a:lnTo>
                  <a:lnTo>
                    <a:pt x="38143" y="383861"/>
                  </a:lnTo>
                  <a:lnTo>
                    <a:pt x="64633" y="418979"/>
                  </a:lnTo>
                  <a:lnTo>
                    <a:pt x="96295" y="448423"/>
                  </a:lnTo>
                  <a:lnTo>
                    <a:pt x="132209" y="471797"/>
                  </a:lnTo>
                  <a:lnTo>
                    <a:pt x="171456" y="488707"/>
                  </a:lnTo>
                  <a:lnTo>
                    <a:pt x="213118" y="498758"/>
                  </a:lnTo>
                  <a:lnTo>
                    <a:pt x="256276" y="501555"/>
                  </a:lnTo>
                  <a:lnTo>
                    <a:pt x="300011" y="496703"/>
                  </a:lnTo>
                  <a:lnTo>
                    <a:pt x="343405" y="483807"/>
                  </a:lnTo>
                  <a:lnTo>
                    <a:pt x="383787" y="463419"/>
                  </a:lnTo>
                  <a:lnTo>
                    <a:pt x="418909" y="436941"/>
                  </a:lnTo>
                  <a:lnTo>
                    <a:pt x="448371" y="405292"/>
                  </a:lnTo>
                  <a:lnTo>
                    <a:pt x="471774" y="369389"/>
                  </a:lnTo>
                  <a:lnTo>
                    <a:pt x="488719" y="330152"/>
                  </a:lnTo>
                  <a:lnTo>
                    <a:pt x="498805" y="288499"/>
                  </a:lnTo>
                  <a:lnTo>
                    <a:pt x="501634" y="245350"/>
                  </a:lnTo>
                  <a:lnTo>
                    <a:pt x="496806" y="201622"/>
                  </a:lnTo>
                  <a:lnTo>
                    <a:pt x="483922" y="158236"/>
                  </a:lnTo>
                  <a:lnTo>
                    <a:pt x="463511" y="117820"/>
                  </a:lnTo>
                  <a:lnTo>
                    <a:pt x="437004" y="82681"/>
                  </a:lnTo>
                  <a:lnTo>
                    <a:pt x="405325" y="53215"/>
                  </a:lnTo>
                  <a:lnTo>
                    <a:pt x="369393" y="29819"/>
                  </a:lnTo>
                  <a:lnTo>
                    <a:pt x="330132" y="12887"/>
                  </a:lnTo>
                  <a:lnTo>
                    <a:pt x="288462" y="2815"/>
                  </a:lnTo>
                  <a:lnTo>
                    <a:pt x="245305" y="0"/>
                  </a:lnTo>
                  <a:close/>
                </a:path>
              </a:pathLst>
            </a:custGeom>
            <a:solidFill>
              <a:srgbClr val="EA6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73416" y="4631209"/>
              <a:ext cx="233399" cy="233530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4608969" y="4205556"/>
            <a:ext cx="9657056" cy="785471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>
                <a:solidFill>
                  <a:srgbClr val="EA683A"/>
                </a:solidFill>
                <a:latin typeface="Arial"/>
                <a:cs typeface="Arial"/>
              </a:rPr>
              <a:t> DEFINISATI PROFIL NOVOG LICA ŽENE SA SELA</a:t>
            </a:r>
            <a:endParaRPr sz="34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60555" y="4272204"/>
            <a:ext cx="875665" cy="875665"/>
          </a:xfrm>
          <a:custGeom>
            <a:avLst/>
            <a:gdLst/>
            <a:ahLst/>
            <a:cxnLst/>
            <a:rect l="l" t="t" r="r" b="b"/>
            <a:pathLst>
              <a:path w="875665" h="875664">
                <a:moveTo>
                  <a:pt x="437772" y="0"/>
                </a:moveTo>
                <a:lnTo>
                  <a:pt x="390072" y="2568"/>
                </a:lnTo>
                <a:lnTo>
                  <a:pt x="343860" y="10097"/>
                </a:lnTo>
                <a:lnTo>
                  <a:pt x="299402" y="22317"/>
                </a:lnTo>
                <a:lnTo>
                  <a:pt x="256967" y="38964"/>
                </a:lnTo>
                <a:lnTo>
                  <a:pt x="216820" y="59768"/>
                </a:lnTo>
                <a:lnTo>
                  <a:pt x="179229" y="84464"/>
                </a:lnTo>
                <a:lnTo>
                  <a:pt x="144462" y="112784"/>
                </a:lnTo>
                <a:lnTo>
                  <a:pt x="112784" y="144462"/>
                </a:lnTo>
                <a:lnTo>
                  <a:pt x="84464" y="179229"/>
                </a:lnTo>
                <a:lnTo>
                  <a:pt x="59768" y="216820"/>
                </a:lnTo>
                <a:lnTo>
                  <a:pt x="38964" y="256967"/>
                </a:lnTo>
                <a:lnTo>
                  <a:pt x="22317" y="299402"/>
                </a:lnTo>
                <a:lnTo>
                  <a:pt x="10097" y="343860"/>
                </a:lnTo>
                <a:lnTo>
                  <a:pt x="2568" y="390072"/>
                </a:lnTo>
                <a:lnTo>
                  <a:pt x="0" y="437772"/>
                </a:lnTo>
                <a:lnTo>
                  <a:pt x="2568" y="485467"/>
                </a:lnTo>
                <a:lnTo>
                  <a:pt x="10097" y="531675"/>
                </a:lnTo>
                <a:lnTo>
                  <a:pt x="22317" y="576128"/>
                </a:lnTo>
                <a:lnTo>
                  <a:pt x="38964" y="618561"/>
                </a:lnTo>
                <a:lnTo>
                  <a:pt x="59768" y="658706"/>
                </a:lnTo>
                <a:lnTo>
                  <a:pt x="84464" y="696295"/>
                </a:lnTo>
                <a:lnTo>
                  <a:pt x="112784" y="731061"/>
                </a:lnTo>
                <a:lnTo>
                  <a:pt x="144462" y="762738"/>
                </a:lnTo>
                <a:lnTo>
                  <a:pt x="179229" y="791058"/>
                </a:lnTo>
                <a:lnTo>
                  <a:pt x="216820" y="815754"/>
                </a:lnTo>
                <a:lnTo>
                  <a:pt x="256967" y="836559"/>
                </a:lnTo>
                <a:lnTo>
                  <a:pt x="299402" y="853206"/>
                </a:lnTo>
                <a:lnTo>
                  <a:pt x="343860" y="865427"/>
                </a:lnTo>
                <a:lnTo>
                  <a:pt x="390072" y="872956"/>
                </a:lnTo>
                <a:lnTo>
                  <a:pt x="437772" y="875524"/>
                </a:lnTo>
                <a:lnTo>
                  <a:pt x="485469" y="872956"/>
                </a:lnTo>
                <a:lnTo>
                  <a:pt x="531678" y="865427"/>
                </a:lnTo>
                <a:lnTo>
                  <a:pt x="576132" y="853206"/>
                </a:lnTo>
                <a:lnTo>
                  <a:pt x="618565" y="836559"/>
                </a:lnTo>
                <a:lnTo>
                  <a:pt x="658710" y="815754"/>
                </a:lnTo>
                <a:lnTo>
                  <a:pt x="696299" y="791058"/>
                </a:lnTo>
                <a:lnTo>
                  <a:pt x="731065" y="762738"/>
                </a:lnTo>
                <a:lnTo>
                  <a:pt x="762742" y="731061"/>
                </a:lnTo>
                <a:lnTo>
                  <a:pt x="791061" y="696295"/>
                </a:lnTo>
                <a:lnTo>
                  <a:pt x="815756" y="658706"/>
                </a:lnTo>
                <a:lnTo>
                  <a:pt x="836561" y="618561"/>
                </a:lnTo>
                <a:lnTo>
                  <a:pt x="853207" y="576128"/>
                </a:lnTo>
                <a:lnTo>
                  <a:pt x="865427" y="531675"/>
                </a:lnTo>
                <a:lnTo>
                  <a:pt x="872956" y="485467"/>
                </a:lnTo>
                <a:lnTo>
                  <a:pt x="875524" y="437772"/>
                </a:lnTo>
                <a:lnTo>
                  <a:pt x="872956" y="390072"/>
                </a:lnTo>
                <a:lnTo>
                  <a:pt x="865427" y="343860"/>
                </a:lnTo>
                <a:lnTo>
                  <a:pt x="853207" y="299402"/>
                </a:lnTo>
                <a:lnTo>
                  <a:pt x="836561" y="256967"/>
                </a:lnTo>
                <a:lnTo>
                  <a:pt x="815756" y="216820"/>
                </a:lnTo>
                <a:lnTo>
                  <a:pt x="791061" y="179229"/>
                </a:lnTo>
                <a:lnTo>
                  <a:pt x="762742" y="144462"/>
                </a:lnTo>
                <a:lnTo>
                  <a:pt x="731065" y="112784"/>
                </a:lnTo>
                <a:lnTo>
                  <a:pt x="696299" y="84464"/>
                </a:lnTo>
                <a:lnTo>
                  <a:pt x="658710" y="59768"/>
                </a:lnTo>
                <a:lnTo>
                  <a:pt x="618565" y="38964"/>
                </a:lnTo>
                <a:lnTo>
                  <a:pt x="576132" y="22317"/>
                </a:lnTo>
                <a:lnTo>
                  <a:pt x="531678" y="10097"/>
                </a:lnTo>
                <a:lnTo>
                  <a:pt x="485469" y="2568"/>
                </a:lnTo>
                <a:lnTo>
                  <a:pt x="437772" y="0"/>
                </a:lnTo>
                <a:close/>
              </a:path>
            </a:pathLst>
          </a:custGeom>
          <a:solidFill>
            <a:srgbClr val="477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900879" y="4293476"/>
            <a:ext cx="423561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spc="-955" dirty="0">
                <a:solidFill>
                  <a:srgbClr val="FFFFFF"/>
                </a:solidFill>
              </a:rPr>
              <a:t>1</a:t>
            </a:r>
            <a:endParaRPr sz="5300" dirty="0"/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xfrm>
            <a:off x="2493703" y="5595515"/>
            <a:ext cx="9465642" cy="1649811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2203450" indent="-748665">
              <a:lnSpc>
                <a:spcPct val="100000"/>
              </a:lnSpc>
              <a:spcBef>
                <a:spcPts val="145"/>
              </a:spcBef>
              <a:buClr>
                <a:srgbClr val="FFFFFF"/>
              </a:buClr>
              <a:buSzPct val="155882"/>
              <a:buAutoNum type="arabicPlain" startAt="2"/>
              <a:tabLst>
                <a:tab pos="2204085" algn="l"/>
                <a:tab pos="2204720" algn="l"/>
              </a:tabLst>
            </a:pPr>
            <a:r>
              <a:rPr lang="sr-Latn-RS" sz="3400" spc="-150" dirty="0"/>
              <a:t> DEFINISATI OKVIR KOMPETENCI</a:t>
            </a:r>
            <a:endParaRPr sz="3400" dirty="0"/>
          </a:p>
          <a:p>
            <a:pPr marL="1430020">
              <a:lnSpc>
                <a:spcPct val="100000"/>
              </a:lnSpc>
              <a:spcBef>
                <a:spcPts val="45"/>
              </a:spcBef>
            </a:pPr>
            <a:endParaRPr lang="sr-Latn-RS" sz="3800" dirty="0">
              <a:latin typeface="Lucida Sans Unicode"/>
              <a:cs typeface="Lucida Sans Unicode"/>
            </a:endParaRPr>
          </a:p>
          <a:p>
            <a:pPr marL="2203450" indent="-748665">
              <a:lnSpc>
                <a:spcPct val="100000"/>
              </a:lnSpc>
              <a:buClr>
                <a:srgbClr val="FFFFFF"/>
              </a:buClr>
              <a:buSzPct val="155882"/>
              <a:buAutoNum type="arabicPlain" startAt="3"/>
              <a:tabLst>
                <a:tab pos="2204085" algn="l"/>
                <a:tab pos="2204720" algn="l"/>
              </a:tabLst>
            </a:pPr>
            <a:r>
              <a:rPr lang="sr-Latn-RS" sz="3400" spc="-150" dirty="0"/>
              <a:t> DEFINISATI ZNANJA I VEŠTINE</a:t>
            </a:r>
            <a:endParaRPr sz="3400" dirty="0"/>
          </a:p>
        </p:txBody>
      </p:sp>
      <p:pic>
        <p:nvPicPr>
          <p:cNvPr id="19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E51D4BA-EBA0-8CAA-DD2D-45EACBC2F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999" y="288274"/>
            <a:ext cx="10214101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77AAF83-701F-C0A1-502C-8538726D57B5}"/>
              </a:ext>
            </a:extLst>
          </p:cNvPr>
          <p:cNvSpPr txBox="1"/>
          <p:nvPr/>
        </p:nvSpPr>
        <p:spPr>
          <a:xfrm>
            <a:off x="2253285" y="10637648"/>
            <a:ext cx="16175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154CFF5-C96D-D05D-A259-1C8C138DBC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2261" y="5217337"/>
            <a:ext cx="1060796" cy="141439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4939306-7304-5673-BCA1-63F6228A1D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2261" y="6399942"/>
            <a:ext cx="1060796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71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F9C108E-C197-9CD5-20AD-45099EF6D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48" y="35897"/>
            <a:ext cx="9645664" cy="169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763806E-F886-A4C2-3AAB-922A5DC60E4F}"/>
              </a:ext>
            </a:extLst>
          </p:cNvPr>
          <p:cNvSpPr txBox="1"/>
          <p:nvPr/>
        </p:nvSpPr>
        <p:spPr>
          <a:xfrm>
            <a:off x="918580" y="10787780"/>
            <a:ext cx="18745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endParaRPr kumimoji="0" lang="sr-Latn-R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Lucida Sans Unicode" panose="020B0602030504020204" pitchFamily="34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i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44" y="3393908"/>
            <a:ext cx="3623496" cy="6441771"/>
          </a:xfrm>
          <a:prstGeom prst="rect">
            <a:avLst/>
          </a:prstGeom>
        </p:spPr>
      </p:pic>
      <p:sp>
        <p:nvSpPr>
          <p:cNvPr id="9" name="object 13"/>
          <p:cNvSpPr txBox="1"/>
          <p:nvPr/>
        </p:nvSpPr>
        <p:spPr>
          <a:xfrm>
            <a:off x="6962187" y="4029075"/>
            <a:ext cx="11090863" cy="1234312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>
                <a:solidFill>
                  <a:srgbClr val="EA683A"/>
                </a:solidFill>
                <a:latin typeface="Arial"/>
                <a:cs typeface="Arial"/>
              </a:rPr>
              <a:t>Mreža Jezgro</a:t>
            </a:r>
            <a:endParaRPr sz="3400" dirty="0">
              <a:latin typeface="Arial"/>
              <a:cs typeface="Arial"/>
            </a:endParaRP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r>
              <a:rPr lang="sr-Latn-RS" sz="2000" spc="15" dirty="0">
                <a:solidFill>
                  <a:srgbClr val="777777"/>
                </a:solidFill>
                <a:latin typeface="Lucida Sans Unicode"/>
                <a:cs typeface="Lucida Sans Unicode"/>
              </a:rPr>
              <a:t>Jačanjem kapaciteta pojedinaca u mreži, mi jačamo i potencijal mreže </a:t>
            </a:r>
            <a:endParaRPr sz="2000" dirty="0">
              <a:latin typeface="Lucida Sans Unicode"/>
              <a:cs typeface="Lucida Sans Unicode"/>
            </a:endParaRPr>
          </a:p>
        </p:txBody>
      </p:sp>
      <p:sp>
        <p:nvSpPr>
          <p:cNvPr id="11" name="object 14"/>
          <p:cNvSpPr/>
          <p:nvPr/>
        </p:nvSpPr>
        <p:spPr>
          <a:xfrm>
            <a:off x="5544548" y="4213171"/>
            <a:ext cx="875665" cy="875665"/>
          </a:xfrm>
          <a:custGeom>
            <a:avLst/>
            <a:gdLst/>
            <a:ahLst/>
            <a:cxnLst/>
            <a:rect l="l" t="t" r="r" b="b"/>
            <a:pathLst>
              <a:path w="875665" h="875664">
                <a:moveTo>
                  <a:pt x="437772" y="0"/>
                </a:moveTo>
                <a:lnTo>
                  <a:pt x="390072" y="2568"/>
                </a:lnTo>
                <a:lnTo>
                  <a:pt x="343860" y="10097"/>
                </a:lnTo>
                <a:lnTo>
                  <a:pt x="299402" y="22317"/>
                </a:lnTo>
                <a:lnTo>
                  <a:pt x="256967" y="38964"/>
                </a:lnTo>
                <a:lnTo>
                  <a:pt x="216820" y="59768"/>
                </a:lnTo>
                <a:lnTo>
                  <a:pt x="179229" y="84464"/>
                </a:lnTo>
                <a:lnTo>
                  <a:pt x="144462" y="112784"/>
                </a:lnTo>
                <a:lnTo>
                  <a:pt x="112784" y="144462"/>
                </a:lnTo>
                <a:lnTo>
                  <a:pt x="84464" y="179229"/>
                </a:lnTo>
                <a:lnTo>
                  <a:pt x="59768" y="216820"/>
                </a:lnTo>
                <a:lnTo>
                  <a:pt x="38964" y="256967"/>
                </a:lnTo>
                <a:lnTo>
                  <a:pt x="22317" y="299402"/>
                </a:lnTo>
                <a:lnTo>
                  <a:pt x="10097" y="343860"/>
                </a:lnTo>
                <a:lnTo>
                  <a:pt x="2568" y="390072"/>
                </a:lnTo>
                <a:lnTo>
                  <a:pt x="0" y="437772"/>
                </a:lnTo>
                <a:lnTo>
                  <a:pt x="2568" y="485467"/>
                </a:lnTo>
                <a:lnTo>
                  <a:pt x="10097" y="531675"/>
                </a:lnTo>
                <a:lnTo>
                  <a:pt x="22317" y="576128"/>
                </a:lnTo>
                <a:lnTo>
                  <a:pt x="38964" y="618561"/>
                </a:lnTo>
                <a:lnTo>
                  <a:pt x="59768" y="658706"/>
                </a:lnTo>
                <a:lnTo>
                  <a:pt x="84464" y="696295"/>
                </a:lnTo>
                <a:lnTo>
                  <a:pt x="112784" y="731061"/>
                </a:lnTo>
                <a:lnTo>
                  <a:pt x="144462" y="762738"/>
                </a:lnTo>
                <a:lnTo>
                  <a:pt x="179229" y="791058"/>
                </a:lnTo>
                <a:lnTo>
                  <a:pt x="216820" y="815754"/>
                </a:lnTo>
                <a:lnTo>
                  <a:pt x="256967" y="836559"/>
                </a:lnTo>
                <a:lnTo>
                  <a:pt x="299402" y="853206"/>
                </a:lnTo>
                <a:lnTo>
                  <a:pt x="343860" y="865427"/>
                </a:lnTo>
                <a:lnTo>
                  <a:pt x="390072" y="872956"/>
                </a:lnTo>
                <a:lnTo>
                  <a:pt x="437772" y="875524"/>
                </a:lnTo>
                <a:lnTo>
                  <a:pt x="485469" y="872956"/>
                </a:lnTo>
                <a:lnTo>
                  <a:pt x="531678" y="865427"/>
                </a:lnTo>
                <a:lnTo>
                  <a:pt x="576132" y="853206"/>
                </a:lnTo>
                <a:lnTo>
                  <a:pt x="618565" y="836559"/>
                </a:lnTo>
                <a:lnTo>
                  <a:pt x="658710" y="815754"/>
                </a:lnTo>
                <a:lnTo>
                  <a:pt x="696299" y="791058"/>
                </a:lnTo>
                <a:lnTo>
                  <a:pt x="731065" y="762738"/>
                </a:lnTo>
                <a:lnTo>
                  <a:pt x="762742" y="731061"/>
                </a:lnTo>
                <a:lnTo>
                  <a:pt x="791061" y="696295"/>
                </a:lnTo>
                <a:lnTo>
                  <a:pt x="815756" y="658706"/>
                </a:lnTo>
                <a:lnTo>
                  <a:pt x="836561" y="618561"/>
                </a:lnTo>
                <a:lnTo>
                  <a:pt x="853207" y="576128"/>
                </a:lnTo>
                <a:lnTo>
                  <a:pt x="865427" y="531675"/>
                </a:lnTo>
                <a:lnTo>
                  <a:pt x="872956" y="485467"/>
                </a:lnTo>
                <a:lnTo>
                  <a:pt x="875524" y="437772"/>
                </a:lnTo>
                <a:lnTo>
                  <a:pt x="872956" y="390072"/>
                </a:lnTo>
                <a:lnTo>
                  <a:pt x="865427" y="343860"/>
                </a:lnTo>
                <a:lnTo>
                  <a:pt x="853207" y="299402"/>
                </a:lnTo>
                <a:lnTo>
                  <a:pt x="836561" y="256967"/>
                </a:lnTo>
                <a:lnTo>
                  <a:pt x="815756" y="216820"/>
                </a:lnTo>
                <a:lnTo>
                  <a:pt x="791061" y="179229"/>
                </a:lnTo>
                <a:lnTo>
                  <a:pt x="762742" y="144462"/>
                </a:lnTo>
                <a:lnTo>
                  <a:pt x="731065" y="112784"/>
                </a:lnTo>
                <a:lnTo>
                  <a:pt x="696299" y="84464"/>
                </a:lnTo>
                <a:lnTo>
                  <a:pt x="658710" y="59768"/>
                </a:lnTo>
                <a:lnTo>
                  <a:pt x="618565" y="38964"/>
                </a:lnTo>
                <a:lnTo>
                  <a:pt x="576132" y="22317"/>
                </a:lnTo>
                <a:lnTo>
                  <a:pt x="531678" y="10097"/>
                </a:lnTo>
                <a:lnTo>
                  <a:pt x="485469" y="2568"/>
                </a:lnTo>
                <a:lnTo>
                  <a:pt x="437772" y="0"/>
                </a:lnTo>
                <a:close/>
              </a:path>
            </a:pathLst>
          </a:custGeom>
          <a:solidFill>
            <a:srgbClr val="477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 txBox="1">
            <a:spLocks noGrp="1"/>
          </p:cNvSpPr>
          <p:nvPr>
            <p:ph type="title"/>
          </p:nvPr>
        </p:nvSpPr>
        <p:spPr>
          <a:xfrm>
            <a:off x="5758725" y="4251146"/>
            <a:ext cx="466676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spc="-955" dirty="0">
                <a:solidFill>
                  <a:srgbClr val="FFFFFF"/>
                </a:solidFill>
              </a:rPr>
              <a:t>1</a:t>
            </a:r>
            <a:endParaRPr sz="5300" dirty="0"/>
          </a:p>
        </p:txBody>
      </p:sp>
      <p:sp>
        <p:nvSpPr>
          <p:cNvPr id="25" name="object 13"/>
          <p:cNvSpPr txBox="1"/>
          <p:nvPr/>
        </p:nvSpPr>
        <p:spPr>
          <a:xfrm>
            <a:off x="6935357" y="6078897"/>
            <a:ext cx="11111343" cy="2344873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Na koji način? </a:t>
            </a:r>
          </a:p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Šta vam je potrebno?</a:t>
            </a:r>
          </a:p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Gde leži snaga udruživanja?</a:t>
            </a:r>
            <a:endParaRPr sz="3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32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4">
            <a:extLst>
              <a:ext uri="{FF2B5EF4-FFF2-40B4-BE49-F238E27FC236}">
                <a16:creationId xmlns:a16="http://schemas.microsoft.com/office/drawing/2014/main" id="{C705E30C-06E3-2EF8-54A5-DC139863BBFD}"/>
              </a:ext>
            </a:extLst>
          </p:cNvPr>
          <p:cNvSpPr/>
          <p:nvPr/>
        </p:nvSpPr>
        <p:spPr>
          <a:xfrm>
            <a:off x="5554231" y="3724275"/>
            <a:ext cx="875665" cy="875665"/>
          </a:xfrm>
          <a:custGeom>
            <a:avLst/>
            <a:gdLst/>
            <a:ahLst/>
            <a:cxnLst/>
            <a:rect l="l" t="t" r="r" b="b"/>
            <a:pathLst>
              <a:path w="875665" h="875664">
                <a:moveTo>
                  <a:pt x="437772" y="0"/>
                </a:moveTo>
                <a:lnTo>
                  <a:pt x="390072" y="2568"/>
                </a:lnTo>
                <a:lnTo>
                  <a:pt x="343860" y="10097"/>
                </a:lnTo>
                <a:lnTo>
                  <a:pt x="299402" y="22317"/>
                </a:lnTo>
                <a:lnTo>
                  <a:pt x="256967" y="38964"/>
                </a:lnTo>
                <a:lnTo>
                  <a:pt x="216820" y="59768"/>
                </a:lnTo>
                <a:lnTo>
                  <a:pt x="179229" y="84464"/>
                </a:lnTo>
                <a:lnTo>
                  <a:pt x="144462" y="112784"/>
                </a:lnTo>
                <a:lnTo>
                  <a:pt x="112784" y="144462"/>
                </a:lnTo>
                <a:lnTo>
                  <a:pt x="84464" y="179229"/>
                </a:lnTo>
                <a:lnTo>
                  <a:pt x="59768" y="216820"/>
                </a:lnTo>
                <a:lnTo>
                  <a:pt x="38964" y="256967"/>
                </a:lnTo>
                <a:lnTo>
                  <a:pt x="22317" y="299402"/>
                </a:lnTo>
                <a:lnTo>
                  <a:pt x="10097" y="343860"/>
                </a:lnTo>
                <a:lnTo>
                  <a:pt x="2568" y="390072"/>
                </a:lnTo>
                <a:lnTo>
                  <a:pt x="0" y="437772"/>
                </a:lnTo>
                <a:lnTo>
                  <a:pt x="2568" y="485467"/>
                </a:lnTo>
                <a:lnTo>
                  <a:pt x="10097" y="531675"/>
                </a:lnTo>
                <a:lnTo>
                  <a:pt x="22317" y="576128"/>
                </a:lnTo>
                <a:lnTo>
                  <a:pt x="38964" y="618561"/>
                </a:lnTo>
                <a:lnTo>
                  <a:pt x="59768" y="658706"/>
                </a:lnTo>
                <a:lnTo>
                  <a:pt x="84464" y="696295"/>
                </a:lnTo>
                <a:lnTo>
                  <a:pt x="112784" y="731061"/>
                </a:lnTo>
                <a:lnTo>
                  <a:pt x="144462" y="762738"/>
                </a:lnTo>
                <a:lnTo>
                  <a:pt x="179229" y="791058"/>
                </a:lnTo>
                <a:lnTo>
                  <a:pt x="216820" y="815754"/>
                </a:lnTo>
                <a:lnTo>
                  <a:pt x="256967" y="836559"/>
                </a:lnTo>
                <a:lnTo>
                  <a:pt x="299402" y="853206"/>
                </a:lnTo>
                <a:lnTo>
                  <a:pt x="343860" y="865427"/>
                </a:lnTo>
                <a:lnTo>
                  <a:pt x="390072" y="872956"/>
                </a:lnTo>
                <a:lnTo>
                  <a:pt x="437772" y="875524"/>
                </a:lnTo>
                <a:lnTo>
                  <a:pt x="485469" y="872956"/>
                </a:lnTo>
                <a:lnTo>
                  <a:pt x="531678" y="865427"/>
                </a:lnTo>
                <a:lnTo>
                  <a:pt x="576132" y="853206"/>
                </a:lnTo>
                <a:lnTo>
                  <a:pt x="618565" y="836559"/>
                </a:lnTo>
                <a:lnTo>
                  <a:pt x="658710" y="815754"/>
                </a:lnTo>
                <a:lnTo>
                  <a:pt x="696299" y="791058"/>
                </a:lnTo>
                <a:lnTo>
                  <a:pt x="731065" y="762738"/>
                </a:lnTo>
                <a:lnTo>
                  <a:pt x="762742" y="731061"/>
                </a:lnTo>
                <a:lnTo>
                  <a:pt x="791061" y="696295"/>
                </a:lnTo>
                <a:lnTo>
                  <a:pt x="815756" y="658706"/>
                </a:lnTo>
                <a:lnTo>
                  <a:pt x="836561" y="618561"/>
                </a:lnTo>
                <a:lnTo>
                  <a:pt x="853207" y="576128"/>
                </a:lnTo>
                <a:lnTo>
                  <a:pt x="865427" y="531675"/>
                </a:lnTo>
                <a:lnTo>
                  <a:pt x="872956" y="485467"/>
                </a:lnTo>
                <a:lnTo>
                  <a:pt x="875524" y="437772"/>
                </a:lnTo>
                <a:lnTo>
                  <a:pt x="872956" y="390072"/>
                </a:lnTo>
                <a:lnTo>
                  <a:pt x="865427" y="343860"/>
                </a:lnTo>
                <a:lnTo>
                  <a:pt x="853207" y="299402"/>
                </a:lnTo>
                <a:lnTo>
                  <a:pt x="836561" y="256967"/>
                </a:lnTo>
                <a:lnTo>
                  <a:pt x="815756" y="216820"/>
                </a:lnTo>
                <a:lnTo>
                  <a:pt x="791061" y="179229"/>
                </a:lnTo>
                <a:lnTo>
                  <a:pt x="762742" y="144462"/>
                </a:lnTo>
                <a:lnTo>
                  <a:pt x="731065" y="112784"/>
                </a:lnTo>
                <a:lnTo>
                  <a:pt x="696299" y="84464"/>
                </a:lnTo>
                <a:lnTo>
                  <a:pt x="658710" y="59768"/>
                </a:lnTo>
                <a:lnTo>
                  <a:pt x="618565" y="38964"/>
                </a:lnTo>
                <a:lnTo>
                  <a:pt x="576132" y="22317"/>
                </a:lnTo>
                <a:lnTo>
                  <a:pt x="531678" y="10097"/>
                </a:lnTo>
                <a:lnTo>
                  <a:pt x="485469" y="2568"/>
                </a:lnTo>
                <a:lnTo>
                  <a:pt x="437772" y="0"/>
                </a:lnTo>
                <a:close/>
              </a:path>
            </a:pathLst>
          </a:custGeom>
          <a:solidFill>
            <a:srgbClr val="477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F9C108E-C197-9CD5-20AD-45099EF6D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48" y="35897"/>
            <a:ext cx="9645664" cy="169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763806E-F886-A4C2-3AAB-922A5DC60E4F}"/>
              </a:ext>
            </a:extLst>
          </p:cNvPr>
          <p:cNvSpPr txBox="1"/>
          <p:nvPr/>
        </p:nvSpPr>
        <p:spPr>
          <a:xfrm>
            <a:off x="918580" y="10787780"/>
            <a:ext cx="18745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endParaRPr kumimoji="0" lang="sr-Latn-R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Lucida Sans Unicode" panose="020B0602030504020204" pitchFamily="34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i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44" y="3393908"/>
            <a:ext cx="3623496" cy="6441771"/>
          </a:xfrm>
          <a:prstGeom prst="rect">
            <a:avLst/>
          </a:prstGeom>
        </p:spPr>
      </p:pic>
      <p:sp>
        <p:nvSpPr>
          <p:cNvPr id="24" name="object 15"/>
          <p:cNvSpPr txBox="1">
            <a:spLocks/>
          </p:cNvSpPr>
          <p:nvPr/>
        </p:nvSpPr>
        <p:spPr>
          <a:xfrm>
            <a:off x="5794965" y="3745547"/>
            <a:ext cx="455617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400" b="1" i="0">
                <a:solidFill>
                  <a:srgbClr val="47711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sr-Latn-RS" sz="5300" kern="0" spc="-955" dirty="0">
                <a:solidFill>
                  <a:srgbClr val="FFFFFF"/>
                </a:solidFill>
              </a:rPr>
              <a:t>2</a:t>
            </a:r>
            <a:endParaRPr lang="en-US" sz="5300" kern="0" dirty="0"/>
          </a:p>
        </p:txBody>
      </p:sp>
      <p:sp>
        <p:nvSpPr>
          <p:cNvPr id="25" name="object 13"/>
          <p:cNvSpPr txBox="1"/>
          <p:nvPr/>
        </p:nvSpPr>
        <p:spPr>
          <a:xfrm>
            <a:off x="6941707" y="3393908"/>
            <a:ext cx="11111343" cy="1401025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>
                <a:solidFill>
                  <a:srgbClr val="EA683A"/>
                </a:solidFill>
                <a:latin typeface="Arial"/>
                <a:cs typeface="Arial"/>
              </a:rPr>
              <a:t>Mentorski program</a:t>
            </a:r>
            <a:endParaRPr sz="3400" dirty="0">
              <a:latin typeface="Arial"/>
              <a:cs typeface="Arial"/>
            </a:endParaRPr>
          </a:p>
          <a:p>
            <a:r>
              <a:rPr lang="sr-Latn-RS" sz="2000" spc="15" dirty="0">
                <a:solidFill>
                  <a:srgbClr val="777777"/>
                </a:solidFill>
                <a:latin typeface="Lucida Sans Unicode"/>
                <a:cs typeface="Lucida Sans Unicode"/>
              </a:rPr>
              <a:t>Pilotiranjem mentorskog programa testiramo metodologiju razmišljanja i osnaživanja kroz dizajn, sistemsko mišljenje, eco-dizajn, „living labs“ i slično</a:t>
            </a:r>
            <a:r>
              <a:rPr lang="en-US" dirty="0"/>
              <a:t>.</a:t>
            </a:r>
            <a:endParaRPr lang="en-US" sz="2000" dirty="0"/>
          </a:p>
        </p:txBody>
      </p:sp>
      <p:sp>
        <p:nvSpPr>
          <p:cNvPr id="26" name="object 13"/>
          <p:cNvSpPr txBox="1"/>
          <p:nvPr/>
        </p:nvSpPr>
        <p:spPr>
          <a:xfrm>
            <a:off x="6941707" y="5348201"/>
            <a:ext cx="12025743" cy="3904274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Kome treba da bude namenjem?</a:t>
            </a:r>
          </a:p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Da li treba da obuhvate samo preduzetničke ideje?</a:t>
            </a:r>
          </a:p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Kako ih podržati i na koji način tokom mentorskog programa?</a:t>
            </a:r>
          </a:p>
          <a:p>
            <a:pPr marL="29209">
              <a:lnSpc>
                <a:spcPct val="100000"/>
              </a:lnSpc>
              <a:spcBef>
                <a:spcPts val="2045"/>
              </a:spcBef>
            </a:pPr>
            <a:endParaRPr lang="sr-Latn-RS" sz="3400" b="1" spc="-150" dirty="0" smtClean="0">
              <a:solidFill>
                <a:srgbClr val="EA683A"/>
              </a:solidFill>
              <a:latin typeface="Arial"/>
              <a:cs typeface="Arial"/>
            </a:endParaRPr>
          </a:p>
          <a:p>
            <a:pPr marL="29209">
              <a:lnSpc>
                <a:spcPct val="100000"/>
              </a:lnSpc>
              <a:spcBef>
                <a:spcPts val="2045"/>
              </a:spcBef>
            </a:pPr>
            <a:endParaRPr sz="3400" dirty="0">
              <a:latin typeface="Arial"/>
              <a:cs typeface="Arial"/>
            </a:endParaRPr>
          </a:p>
        </p:txBody>
      </p:sp>
      <p:sp>
        <p:nvSpPr>
          <p:cNvPr id="27" name="object 15"/>
          <p:cNvSpPr txBox="1">
            <a:spLocks/>
          </p:cNvSpPr>
          <p:nvPr/>
        </p:nvSpPr>
        <p:spPr>
          <a:xfrm flipH="1">
            <a:off x="5788615" y="7655474"/>
            <a:ext cx="623369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400" b="1" i="0">
                <a:solidFill>
                  <a:srgbClr val="47711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sr-Latn-RS" sz="5300" kern="0" spc="-955" dirty="0">
                <a:solidFill>
                  <a:srgbClr val="FFFFFF"/>
                </a:solidFill>
              </a:rPr>
              <a:t>3</a:t>
            </a:r>
            <a:endParaRPr lang="en-US" sz="5300" kern="0" dirty="0"/>
          </a:p>
        </p:txBody>
      </p:sp>
      <p:sp>
        <p:nvSpPr>
          <p:cNvPr id="29" name="object 15"/>
          <p:cNvSpPr txBox="1">
            <a:spLocks/>
          </p:cNvSpPr>
          <p:nvPr/>
        </p:nvSpPr>
        <p:spPr>
          <a:xfrm flipH="1">
            <a:off x="5745098" y="8996024"/>
            <a:ext cx="461967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400" b="1" i="0">
                <a:solidFill>
                  <a:srgbClr val="47711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sr-Latn-RS" sz="5300" kern="0" spc="-955" dirty="0">
                <a:solidFill>
                  <a:srgbClr val="FFFFFF"/>
                </a:solidFill>
              </a:rPr>
              <a:t>4</a:t>
            </a:r>
            <a:endParaRPr lang="en-US" sz="5300" kern="0" dirty="0"/>
          </a:p>
        </p:txBody>
      </p:sp>
    </p:spTree>
    <p:extLst>
      <p:ext uri="{BB962C8B-B14F-4D97-AF65-F5344CB8AC3E}">
        <p14:creationId xmlns:p14="http://schemas.microsoft.com/office/powerpoint/2010/main" val="398402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50F6C2-F31B-7236-D047-A9FBF6161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397" y="3997811"/>
            <a:ext cx="871804" cy="877900"/>
          </a:xfrm>
          <a:prstGeom prst="rect">
            <a:avLst/>
          </a:prstGeom>
        </p:spPr>
      </p:pic>
      <p:pic>
        <p:nvPicPr>
          <p:cNvPr id="15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F9C108E-C197-9CD5-20AD-45099EF6D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48" y="35897"/>
            <a:ext cx="9645664" cy="169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763806E-F886-A4C2-3AAB-922A5DC60E4F}"/>
              </a:ext>
            </a:extLst>
          </p:cNvPr>
          <p:cNvSpPr txBox="1"/>
          <p:nvPr/>
        </p:nvSpPr>
        <p:spPr>
          <a:xfrm>
            <a:off x="918580" y="10787780"/>
            <a:ext cx="18745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endParaRPr kumimoji="0" lang="sr-Latn-R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Lucida Sans Unicode" panose="020B0602030504020204" pitchFamily="34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i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44" y="3393908"/>
            <a:ext cx="3623496" cy="6441771"/>
          </a:xfrm>
          <a:prstGeom prst="rect">
            <a:avLst/>
          </a:prstGeom>
        </p:spPr>
      </p:pic>
      <p:sp>
        <p:nvSpPr>
          <p:cNvPr id="12" name="object 15"/>
          <p:cNvSpPr txBox="1">
            <a:spLocks noGrp="1"/>
          </p:cNvSpPr>
          <p:nvPr>
            <p:ph type="title"/>
          </p:nvPr>
        </p:nvSpPr>
        <p:spPr>
          <a:xfrm>
            <a:off x="5898296" y="3986133"/>
            <a:ext cx="466676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r-Latn-RS" sz="5300" spc="-955" dirty="0">
                <a:solidFill>
                  <a:srgbClr val="FFFFFF"/>
                </a:solidFill>
              </a:rPr>
              <a:t>3</a:t>
            </a:r>
            <a:endParaRPr sz="5300" dirty="0"/>
          </a:p>
        </p:txBody>
      </p:sp>
      <p:sp>
        <p:nvSpPr>
          <p:cNvPr id="24" name="object 15"/>
          <p:cNvSpPr txBox="1">
            <a:spLocks/>
          </p:cNvSpPr>
          <p:nvPr/>
        </p:nvSpPr>
        <p:spPr>
          <a:xfrm>
            <a:off x="5794965" y="6361703"/>
            <a:ext cx="455617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400" b="1" i="0">
                <a:solidFill>
                  <a:srgbClr val="47711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sr-Latn-RS" sz="5300" kern="0" spc="-955" dirty="0">
                <a:solidFill>
                  <a:srgbClr val="FFFFFF"/>
                </a:solidFill>
              </a:rPr>
              <a:t>2</a:t>
            </a:r>
            <a:endParaRPr lang="en-US" sz="5300" kern="0" dirty="0"/>
          </a:p>
        </p:txBody>
      </p:sp>
      <p:sp>
        <p:nvSpPr>
          <p:cNvPr id="26" name="object 13"/>
          <p:cNvSpPr txBox="1"/>
          <p:nvPr/>
        </p:nvSpPr>
        <p:spPr>
          <a:xfrm>
            <a:off x="6941707" y="3724275"/>
            <a:ext cx="11111343" cy="1619033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>
                <a:solidFill>
                  <a:srgbClr val="EA683A"/>
                </a:solidFill>
                <a:latin typeface="Arial"/>
                <a:cs typeface="Arial"/>
              </a:rPr>
              <a:t>Platforma</a:t>
            </a:r>
            <a:endParaRPr sz="3400" dirty="0">
              <a:latin typeface="Arial"/>
              <a:cs typeface="Arial"/>
            </a:endParaRP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r>
              <a:rPr lang="sr-Latn-RS" sz="2000" spc="15" dirty="0">
                <a:solidFill>
                  <a:srgbClr val="777777"/>
                </a:solidFill>
                <a:latin typeface="Lucida Sans Unicode"/>
                <a:cs typeface="Lucida Sans Unicode"/>
              </a:rPr>
              <a:t>Stvaramo prostor za umrežavanje, učenje i usvajanje inovativnih modela poslovanja, kao svojevrsna baza znanja i ideja za unapređenje kvaliteta života. </a:t>
            </a:r>
            <a:endParaRPr sz="2000" dirty="0">
              <a:latin typeface="Lucida Sans Unicode"/>
              <a:cs typeface="Lucida Sans Unicode"/>
            </a:endParaRPr>
          </a:p>
        </p:txBody>
      </p:sp>
      <p:sp>
        <p:nvSpPr>
          <p:cNvPr id="29" name="object 15"/>
          <p:cNvSpPr txBox="1">
            <a:spLocks/>
          </p:cNvSpPr>
          <p:nvPr/>
        </p:nvSpPr>
        <p:spPr>
          <a:xfrm flipH="1">
            <a:off x="12497378" y="7417530"/>
            <a:ext cx="461967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400" b="1" i="0">
                <a:solidFill>
                  <a:srgbClr val="47711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sr-Latn-RS" sz="5300" kern="0" spc="-955" dirty="0">
                <a:solidFill>
                  <a:srgbClr val="FFFFFF"/>
                </a:solidFill>
              </a:rPr>
              <a:t>4</a:t>
            </a:r>
            <a:endParaRPr lang="en-US" sz="5300" kern="0" dirty="0"/>
          </a:p>
        </p:txBody>
      </p:sp>
      <p:sp>
        <p:nvSpPr>
          <p:cNvPr id="30" name="object 13"/>
          <p:cNvSpPr txBox="1"/>
          <p:nvPr/>
        </p:nvSpPr>
        <p:spPr>
          <a:xfrm>
            <a:off x="6924719" y="5794787"/>
            <a:ext cx="11128331" cy="2344873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Na koji način podržavamo članice?</a:t>
            </a:r>
          </a:p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Šta treba da bude na platformi?</a:t>
            </a:r>
          </a:p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Zbog čega nam je platforma bitna?</a:t>
            </a:r>
            <a:endParaRPr sz="3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80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82DEF9-CA90-5EA8-9605-583E02B79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998" y="4294284"/>
            <a:ext cx="871804" cy="877900"/>
          </a:xfrm>
          <a:prstGeom prst="rect">
            <a:avLst/>
          </a:prstGeom>
        </p:spPr>
      </p:pic>
      <p:pic>
        <p:nvPicPr>
          <p:cNvPr id="15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F9C108E-C197-9CD5-20AD-45099EF6D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48" y="35897"/>
            <a:ext cx="9645664" cy="169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763806E-F886-A4C2-3AAB-922A5DC60E4F}"/>
              </a:ext>
            </a:extLst>
          </p:cNvPr>
          <p:cNvSpPr txBox="1"/>
          <p:nvPr/>
        </p:nvSpPr>
        <p:spPr>
          <a:xfrm>
            <a:off x="918580" y="10787780"/>
            <a:ext cx="18745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endParaRPr kumimoji="0" lang="sr-Latn-R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Lucida Sans Unicode" panose="020B0602030504020204" pitchFamily="34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i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44" y="3393908"/>
            <a:ext cx="3623496" cy="6441771"/>
          </a:xfrm>
          <a:prstGeom prst="rect">
            <a:avLst/>
          </a:prstGeom>
        </p:spPr>
      </p:pic>
      <p:sp>
        <p:nvSpPr>
          <p:cNvPr id="29" name="object 15"/>
          <p:cNvSpPr txBox="1">
            <a:spLocks/>
          </p:cNvSpPr>
          <p:nvPr/>
        </p:nvSpPr>
        <p:spPr>
          <a:xfrm flipH="1">
            <a:off x="5666916" y="4289713"/>
            <a:ext cx="461967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400" b="1" i="0">
                <a:solidFill>
                  <a:srgbClr val="47711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sr-Latn-RS" sz="5300" kern="0" spc="-955" dirty="0">
                <a:solidFill>
                  <a:srgbClr val="FFFFFF"/>
                </a:solidFill>
              </a:rPr>
              <a:t>4</a:t>
            </a:r>
            <a:endParaRPr lang="en-US" sz="5300" kern="0" dirty="0"/>
          </a:p>
        </p:txBody>
      </p:sp>
      <p:sp>
        <p:nvSpPr>
          <p:cNvPr id="30" name="object 13"/>
          <p:cNvSpPr txBox="1"/>
          <p:nvPr/>
        </p:nvSpPr>
        <p:spPr>
          <a:xfrm>
            <a:off x="6846537" y="4029075"/>
            <a:ext cx="11128331" cy="4696799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>
                <a:solidFill>
                  <a:srgbClr val="EA683A"/>
                </a:solidFill>
                <a:latin typeface="Arial"/>
                <a:cs typeface="Arial"/>
              </a:rPr>
              <a:t>Rural hab</a:t>
            </a:r>
            <a:endParaRPr sz="3400" dirty="0">
              <a:latin typeface="Arial"/>
              <a:cs typeface="Arial"/>
            </a:endParaRP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r>
              <a:rPr lang="sr-Latn-RS" spc="15" dirty="0">
                <a:solidFill>
                  <a:srgbClr val="777777"/>
                </a:solidFill>
                <a:latin typeface="Lucida Sans Unicode"/>
                <a:cs typeface="Lucida Sans Unicode"/>
              </a:rPr>
              <a:t>Testiramo da li se mogu stvoriti sigurni prostori za kreativno stvaralaštvo žena sa </a:t>
            </a:r>
            <a:r>
              <a:rPr lang="sr-Latn-RS" spc="15" dirty="0" smtClean="0">
                <a:solidFill>
                  <a:srgbClr val="777777"/>
                </a:solidFill>
                <a:latin typeface="Lucida Sans Unicode"/>
                <a:cs typeface="Lucida Sans Unicode"/>
              </a:rPr>
              <a:t>sela</a:t>
            </a: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endParaRPr lang="sr-Latn-RS" sz="2000" spc="15" dirty="0">
              <a:solidFill>
                <a:srgbClr val="777777"/>
              </a:solidFill>
              <a:latin typeface="Lucida Sans Unicode"/>
              <a:cs typeface="Lucida Sans Unicode"/>
            </a:endParaRP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endParaRPr lang="sr-Latn-RS" sz="2000" spc="15" dirty="0" smtClean="0">
              <a:solidFill>
                <a:srgbClr val="777777"/>
              </a:solidFill>
              <a:latin typeface="Lucida Sans Unicode"/>
              <a:cs typeface="Lucida Sans Unicode"/>
            </a:endParaRP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Šta bi po vama bio siguran prostor za kreaciju?</a:t>
            </a: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Da li je realno da takva mesta budu posećena?</a:t>
            </a: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r>
              <a:rPr lang="sr-Latn-RS" sz="3400" b="1" spc="-150" dirty="0" smtClean="0">
                <a:solidFill>
                  <a:srgbClr val="EA683A"/>
                </a:solidFill>
                <a:latin typeface="Arial"/>
                <a:cs typeface="Arial"/>
              </a:rPr>
              <a:t>Šta bi bio najveći izazov za jednu ženu sa sela?</a:t>
            </a:r>
            <a:endParaRPr lang="sr-Latn-RS" sz="3400" dirty="0">
              <a:latin typeface="Arial"/>
              <a:cs typeface="Arial"/>
            </a:endParaRPr>
          </a:p>
          <a:p>
            <a:pPr marL="12700" marR="5080">
              <a:lnSpc>
                <a:spcPct val="124700"/>
              </a:lnSpc>
              <a:spcBef>
                <a:spcPts val="530"/>
              </a:spcBef>
            </a:pPr>
            <a:endParaRPr sz="2000" dirty="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7635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85263" y="1878844"/>
            <a:ext cx="163768" cy="120931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6165850" y="1999775"/>
            <a:ext cx="8578233" cy="7765335"/>
            <a:chOff x="5958249" y="1474671"/>
            <a:chExt cx="9629140" cy="861187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62694" y="3990575"/>
              <a:ext cx="5324678" cy="609172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055257" y="2618120"/>
              <a:ext cx="352425" cy="2038985"/>
            </a:xfrm>
            <a:custGeom>
              <a:avLst/>
              <a:gdLst/>
              <a:ahLst/>
              <a:cxnLst/>
              <a:rect l="l" t="t" r="r" b="b"/>
              <a:pathLst>
                <a:path w="352425" h="2038985">
                  <a:moveTo>
                    <a:pt x="237103" y="0"/>
                  </a:moveTo>
                  <a:lnTo>
                    <a:pt x="61046" y="192487"/>
                  </a:lnTo>
                  <a:lnTo>
                    <a:pt x="0" y="401542"/>
                  </a:lnTo>
                  <a:lnTo>
                    <a:pt x="51837" y="757569"/>
                  </a:lnTo>
                  <a:lnTo>
                    <a:pt x="214432" y="1390970"/>
                  </a:lnTo>
                  <a:lnTo>
                    <a:pt x="351918" y="2038765"/>
                  </a:lnTo>
                  <a:lnTo>
                    <a:pt x="237103" y="0"/>
                  </a:lnTo>
                  <a:close/>
                </a:path>
              </a:pathLst>
            </a:custGeom>
            <a:solidFill>
              <a:srgbClr val="EA6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274775" y="2600358"/>
              <a:ext cx="672465" cy="2075814"/>
            </a:xfrm>
            <a:custGeom>
              <a:avLst/>
              <a:gdLst/>
              <a:ahLst/>
              <a:cxnLst/>
              <a:rect l="l" t="t" r="r" b="b"/>
              <a:pathLst>
                <a:path w="672465" h="2075814">
                  <a:moveTo>
                    <a:pt x="672058" y="503224"/>
                  </a:moveTo>
                  <a:lnTo>
                    <a:pt x="499605" y="222402"/>
                  </a:lnTo>
                  <a:lnTo>
                    <a:pt x="416013" y="186918"/>
                  </a:lnTo>
                  <a:lnTo>
                    <a:pt x="416013" y="843140"/>
                  </a:lnTo>
                  <a:lnTo>
                    <a:pt x="415404" y="889355"/>
                  </a:lnTo>
                  <a:lnTo>
                    <a:pt x="413321" y="939444"/>
                  </a:lnTo>
                  <a:lnTo>
                    <a:pt x="409854" y="989901"/>
                  </a:lnTo>
                  <a:lnTo>
                    <a:pt x="372922" y="1250734"/>
                  </a:lnTo>
                  <a:lnTo>
                    <a:pt x="363461" y="1297241"/>
                  </a:lnTo>
                  <a:lnTo>
                    <a:pt x="352132" y="1348219"/>
                  </a:lnTo>
                  <a:lnTo>
                    <a:pt x="339826" y="1399425"/>
                  </a:lnTo>
                  <a:lnTo>
                    <a:pt x="221361" y="1774799"/>
                  </a:lnTo>
                  <a:lnTo>
                    <a:pt x="223723" y="1763699"/>
                  </a:lnTo>
                  <a:lnTo>
                    <a:pt x="230936" y="1728038"/>
                  </a:lnTo>
                  <a:lnTo>
                    <a:pt x="245211" y="1651609"/>
                  </a:lnTo>
                  <a:lnTo>
                    <a:pt x="251993" y="1611947"/>
                  </a:lnTo>
                  <a:lnTo>
                    <a:pt x="258635" y="1570456"/>
                  </a:lnTo>
                  <a:lnTo>
                    <a:pt x="264985" y="1527695"/>
                  </a:lnTo>
                  <a:lnTo>
                    <a:pt x="270992" y="1483715"/>
                  </a:lnTo>
                  <a:lnTo>
                    <a:pt x="276580" y="1438617"/>
                  </a:lnTo>
                  <a:lnTo>
                    <a:pt x="281724" y="1392453"/>
                  </a:lnTo>
                  <a:lnTo>
                    <a:pt x="286334" y="1345311"/>
                  </a:lnTo>
                  <a:lnTo>
                    <a:pt x="290398" y="1296898"/>
                  </a:lnTo>
                  <a:lnTo>
                    <a:pt x="293763" y="1248346"/>
                  </a:lnTo>
                  <a:lnTo>
                    <a:pt x="296468" y="1198549"/>
                  </a:lnTo>
                  <a:lnTo>
                    <a:pt x="298411" y="1148321"/>
                  </a:lnTo>
                  <a:lnTo>
                    <a:pt x="299554" y="1097330"/>
                  </a:lnTo>
                  <a:lnTo>
                    <a:pt x="299783" y="1052918"/>
                  </a:lnTo>
                  <a:lnTo>
                    <a:pt x="299758" y="1040663"/>
                  </a:lnTo>
                  <a:lnTo>
                    <a:pt x="299161" y="993787"/>
                  </a:lnTo>
                  <a:lnTo>
                    <a:pt x="297510" y="941374"/>
                  </a:lnTo>
                  <a:lnTo>
                    <a:pt x="294830" y="888631"/>
                  </a:lnTo>
                  <a:lnTo>
                    <a:pt x="291033" y="835621"/>
                  </a:lnTo>
                  <a:lnTo>
                    <a:pt x="286080" y="782434"/>
                  </a:lnTo>
                  <a:lnTo>
                    <a:pt x="279920" y="729132"/>
                  </a:lnTo>
                  <a:lnTo>
                    <a:pt x="272478" y="675779"/>
                  </a:lnTo>
                  <a:lnTo>
                    <a:pt x="263690" y="622465"/>
                  </a:lnTo>
                  <a:lnTo>
                    <a:pt x="253530" y="569264"/>
                  </a:lnTo>
                  <a:lnTo>
                    <a:pt x="241909" y="516229"/>
                  </a:lnTo>
                  <a:lnTo>
                    <a:pt x="228777" y="463448"/>
                  </a:lnTo>
                  <a:lnTo>
                    <a:pt x="214083" y="410997"/>
                  </a:lnTo>
                  <a:lnTo>
                    <a:pt x="197764" y="358927"/>
                  </a:lnTo>
                  <a:lnTo>
                    <a:pt x="179768" y="307340"/>
                  </a:lnTo>
                  <a:lnTo>
                    <a:pt x="160020" y="256286"/>
                  </a:lnTo>
                  <a:lnTo>
                    <a:pt x="151282" y="235839"/>
                  </a:lnTo>
                  <a:lnTo>
                    <a:pt x="314909" y="502678"/>
                  </a:lnTo>
                  <a:lnTo>
                    <a:pt x="416013" y="843140"/>
                  </a:lnTo>
                  <a:lnTo>
                    <a:pt x="416013" y="186918"/>
                  </a:lnTo>
                  <a:lnTo>
                    <a:pt x="133350" y="66929"/>
                  </a:lnTo>
                  <a:lnTo>
                    <a:pt x="130416" y="64528"/>
                  </a:lnTo>
                  <a:lnTo>
                    <a:pt x="122402" y="58940"/>
                  </a:lnTo>
                  <a:lnTo>
                    <a:pt x="97015" y="41211"/>
                  </a:lnTo>
                  <a:lnTo>
                    <a:pt x="68338" y="23939"/>
                  </a:lnTo>
                  <a:lnTo>
                    <a:pt x="45631" y="12103"/>
                  </a:lnTo>
                  <a:lnTo>
                    <a:pt x="30149" y="5105"/>
                  </a:lnTo>
                  <a:lnTo>
                    <a:pt x="23139" y="2349"/>
                  </a:lnTo>
                  <a:lnTo>
                    <a:pt x="16510" y="0"/>
                  </a:lnTo>
                  <a:lnTo>
                    <a:pt x="9093" y="2082"/>
                  </a:lnTo>
                  <a:lnTo>
                    <a:pt x="355" y="13131"/>
                  </a:lnTo>
                  <a:lnTo>
                    <a:pt x="0" y="20802"/>
                  </a:lnTo>
                  <a:lnTo>
                    <a:pt x="3848" y="26733"/>
                  </a:lnTo>
                  <a:lnTo>
                    <a:pt x="36118" y="78752"/>
                  </a:lnTo>
                  <a:lnTo>
                    <a:pt x="65887" y="131902"/>
                  </a:lnTo>
                  <a:lnTo>
                    <a:pt x="93230" y="186080"/>
                  </a:lnTo>
                  <a:lnTo>
                    <a:pt x="118237" y="241173"/>
                  </a:lnTo>
                  <a:lnTo>
                    <a:pt x="140970" y="297091"/>
                  </a:lnTo>
                  <a:lnTo>
                    <a:pt x="161531" y="353733"/>
                  </a:lnTo>
                  <a:lnTo>
                    <a:pt x="179997" y="410997"/>
                  </a:lnTo>
                  <a:lnTo>
                    <a:pt x="196430" y="468769"/>
                  </a:lnTo>
                  <a:lnTo>
                    <a:pt x="210934" y="526973"/>
                  </a:lnTo>
                  <a:lnTo>
                    <a:pt x="223570" y="585482"/>
                  </a:lnTo>
                  <a:lnTo>
                    <a:pt x="234429" y="644220"/>
                  </a:lnTo>
                  <a:lnTo>
                    <a:pt x="243586" y="703059"/>
                  </a:lnTo>
                  <a:lnTo>
                    <a:pt x="251117" y="761923"/>
                  </a:lnTo>
                  <a:lnTo>
                    <a:pt x="257124" y="820699"/>
                  </a:lnTo>
                  <a:lnTo>
                    <a:pt x="261658" y="879284"/>
                  </a:lnTo>
                  <a:lnTo>
                    <a:pt x="264820" y="937590"/>
                  </a:lnTo>
                  <a:lnTo>
                    <a:pt x="266687" y="995489"/>
                  </a:lnTo>
                  <a:lnTo>
                    <a:pt x="267335" y="1052918"/>
                  </a:lnTo>
                  <a:lnTo>
                    <a:pt x="266839" y="1109738"/>
                  </a:lnTo>
                  <a:lnTo>
                    <a:pt x="265290" y="1165872"/>
                  </a:lnTo>
                  <a:lnTo>
                    <a:pt x="262763" y="1221206"/>
                  </a:lnTo>
                  <a:lnTo>
                    <a:pt x="259346" y="1275664"/>
                  </a:lnTo>
                  <a:lnTo>
                    <a:pt x="255104" y="1329105"/>
                  </a:lnTo>
                  <a:lnTo>
                    <a:pt x="250126" y="1381455"/>
                  </a:lnTo>
                  <a:lnTo>
                    <a:pt x="244500" y="1432610"/>
                  </a:lnTo>
                  <a:lnTo>
                    <a:pt x="238290" y="1482471"/>
                  </a:lnTo>
                  <a:lnTo>
                    <a:pt x="231584" y="1530921"/>
                  </a:lnTo>
                  <a:lnTo>
                    <a:pt x="224472" y="1577886"/>
                  </a:lnTo>
                  <a:lnTo>
                    <a:pt x="217017" y="1623237"/>
                  </a:lnTo>
                  <a:lnTo>
                    <a:pt x="209308" y="1666887"/>
                  </a:lnTo>
                  <a:lnTo>
                    <a:pt x="201422" y="1708734"/>
                  </a:lnTo>
                  <a:lnTo>
                    <a:pt x="193446" y="1748675"/>
                  </a:lnTo>
                  <a:lnTo>
                    <a:pt x="185458" y="1786610"/>
                  </a:lnTo>
                  <a:lnTo>
                    <a:pt x="169760" y="1856066"/>
                  </a:lnTo>
                  <a:lnTo>
                    <a:pt x="154965" y="1916277"/>
                  </a:lnTo>
                  <a:lnTo>
                    <a:pt x="141732" y="1966455"/>
                  </a:lnTo>
                  <a:lnTo>
                    <a:pt x="130683" y="2005774"/>
                  </a:lnTo>
                  <a:lnTo>
                    <a:pt x="119621" y="2042642"/>
                  </a:lnTo>
                  <a:lnTo>
                    <a:pt x="112242" y="2059914"/>
                  </a:lnTo>
                  <a:lnTo>
                    <a:pt x="115074" y="2068664"/>
                  </a:lnTo>
                  <a:lnTo>
                    <a:pt x="124726" y="2074456"/>
                  </a:lnTo>
                  <a:lnTo>
                    <a:pt x="127635" y="2075230"/>
                  </a:lnTo>
                  <a:lnTo>
                    <a:pt x="135331" y="2075230"/>
                  </a:lnTo>
                  <a:lnTo>
                    <a:pt x="140093" y="2073109"/>
                  </a:lnTo>
                  <a:lnTo>
                    <a:pt x="143294" y="2069109"/>
                  </a:lnTo>
                  <a:lnTo>
                    <a:pt x="146380" y="2065299"/>
                  </a:lnTo>
                  <a:lnTo>
                    <a:pt x="147320" y="2063584"/>
                  </a:lnTo>
                  <a:lnTo>
                    <a:pt x="148958" y="2058606"/>
                  </a:lnTo>
                  <a:lnTo>
                    <a:pt x="150393" y="2054034"/>
                  </a:lnTo>
                  <a:lnTo>
                    <a:pt x="182372" y="1977186"/>
                  </a:lnTo>
                  <a:lnTo>
                    <a:pt x="212217" y="1902269"/>
                  </a:lnTo>
                  <a:lnTo>
                    <a:pt x="240004" y="1829244"/>
                  </a:lnTo>
                  <a:lnTo>
                    <a:pt x="251409" y="1797723"/>
                  </a:lnTo>
                  <a:lnTo>
                    <a:pt x="265772" y="1758086"/>
                  </a:lnTo>
                  <a:lnTo>
                    <a:pt x="289572" y="1688795"/>
                  </a:lnTo>
                  <a:lnTo>
                    <a:pt x="311480" y="1621320"/>
                  </a:lnTo>
                  <a:lnTo>
                    <a:pt x="313474" y="1614754"/>
                  </a:lnTo>
                  <a:lnTo>
                    <a:pt x="545503" y="1051585"/>
                  </a:lnTo>
                  <a:lnTo>
                    <a:pt x="672058" y="503224"/>
                  </a:lnTo>
                  <a:close/>
                </a:path>
              </a:pathLst>
            </a:custGeom>
            <a:solidFill>
              <a:srgbClr val="FFD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960992" y="3328233"/>
              <a:ext cx="1440815" cy="1329055"/>
            </a:xfrm>
            <a:custGeom>
              <a:avLst/>
              <a:gdLst/>
              <a:ahLst/>
              <a:cxnLst/>
              <a:rect l="l" t="t" r="r" b="b"/>
              <a:pathLst>
                <a:path w="1440815" h="1329054">
                  <a:moveTo>
                    <a:pt x="248690" y="0"/>
                  </a:moveTo>
                  <a:lnTo>
                    <a:pt x="0" y="14272"/>
                  </a:lnTo>
                  <a:lnTo>
                    <a:pt x="1440297" y="1328780"/>
                  </a:lnTo>
                  <a:lnTo>
                    <a:pt x="1043563" y="836320"/>
                  </a:lnTo>
                  <a:lnTo>
                    <a:pt x="672638" y="333957"/>
                  </a:lnTo>
                  <a:lnTo>
                    <a:pt x="440292" y="80872"/>
                  </a:lnTo>
                  <a:lnTo>
                    <a:pt x="248690" y="0"/>
                  </a:lnTo>
                  <a:close/>
                </a:path>
              </a:pathLst>
            </a:custGeom>
            <a:solidFill>
              <a:srgbClr val="EA6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21806" y="3325617"/>
              <a:ext cx="1600200" cy="1348105"/>
            </a:xfrm>
            <a:custGeom>
              <a:avLst/>
              <a:gdLst/>
              <a:ahLst/>
              <a:cxnLst/>
              <a:rect l="l" t="t" r="r" b="b"/>
              <a:pathLst>
                <a:path w="1600200" h="1348104">
                  <a:moveTo>
                    <a:pt x="1599666" y="1325600"/>
                  </a:moveTo>
                  <a:lnTo>
                    <a:pt x="1594675" y="1317891"/>
                  </a:lnTo>
                  <a:lnTo>
                    <a:pt x="1576984" y="1312799"/>
                  </a:lnTo>
                  <a:lnTo>
                    <a:pt x="1555737" y="1304112"/>
                  </a:lnTo>
                  <a:lnTo>
                    <a:pt x="1502079" y="1280922"/>
                  </a:lnTo>
                  <a:lnTo>
                    <a:pt x="1453426" y="1258722"/>
                  </a:lnTo>
                  <a:lnTo>
                    <a:pt x="1401584" y="1233957"/>
                  </a:lnTo>
                  <a:lnTo>
                    <a:pt x="1395780" y="1231150"/>
                  </a:lnTo>
                  <a:lnTo>
                    <a:pt x="1363954" y="1215351"/>
                  </a:lnTo>
                  <a:lnTo>
                    <a:pt x="1330299" y="1198219"/>
                  </a:lnTo>
                  <a:lnTo>
                    <a:pt x="1310601" y="1187919"/>
                  </a:lnTo>
                  <a:lnTo>
                    <a:pt x="1310601" y="1224762"/>
                  </a:lnTo>
                  <a:lnTo>
                    <a:pt x="976668" y="1092314"/>
                  </a:lnTo>
                  <a:lnTo>
                    <a:pt x="928103" y="1069225"/>
                  </a:lnTo>
                  <a:lnTo>
                    <a:pt x="871689" y="1040866"/>
                  </a:lnTo>
                  <a:lnTo>
                    <a:pt x="827824" y="1017549"/>
                  </a:lnTo>
                  <a:lnTo>
                    <a:pt x="639673" y="904100"/>
                  </a:lnTo>
                  <a:lnTo>
                    <a:pt x="588784" y="868692"/>
                  </a:lnTo>
                  <a:lnTo>
                    <a:pt x="550252" y="840003"/>
                  </a:lnTo>
                  <a:lnTo>
                    <a:pt x="514007" y="811428"/>
                  </a:lnTo>
                  <a:lnTo>
                    <a:pt x="318909" y="529475"/>
                  </a:lnTo>
                  <a:lnTo>
                    <a:pt x="221538" y="251790"/>
                  </a:lnTo>
                  <a:lnTo>
                    <a:pt x="235559" y="277964"/>
                  </a:lnTo>
                  <a:lnTo>
                    <a:pt x="263156" y="325310"/>
                  </a:lnTo>
                  <a:lnTo>
                    <a:pt x="292315" y="371602"/>
                  </a:lnTo>
                  <a:lnTo>
                    <a:pt x="322935" y="416839"/>
                  </a:lnTo>
                  <a:lnTo>
                    <a:pt x="354914" y="461022"/>
                  </a:lnTo>
                  <a:lnTo>
                    <a:pt x="388150" y="504126"/>
                  </a:lnTo>
                  <a:lnTo>
                    <a:pt x="422554" y="546176"/>
                  </a:lnTo>
                  <a:lnTo>
                    <a:pt x="458000" y="587171"/>
                  </a:lnTo>
                  <a:lnTo>
                    <a:pt x="494398" y="627087"/>
                  </a:lnTo>
                  <a:lnTo>
                    <a:pt x="531647" y="665949"/>
                  </a:lnTo>
                  <a:lnTo>
                    <a:pt x="569645" y="703732"/>
                  </a:lnTo>
                  <a:lnTo>
                    <a:pt x="608279" y="740460"/>
                  </a:lnTo>
                  <a:lnTo>
                    <a:pt x="647458" y="776109"/>
                  </a:lnTo>
                  <a:lnTo>
                    <a:pt x="687082" y="810691"/>
                  </a:lnTo>
                  <a:lnTo>
                    <a:pt x="727036" y="844207"/>
                  </a:lnTo>
                  <a:lnTo>
                    <a:pt x="767219" y="876642"/>
                  </a:lnTo>
                  <a:lnTo>
                    <a:pt x="807542" y="908011"/>
                  </a:lnTo>
                  <a:lnTo>
                    <a:pt x="847890" y="938314"/>
                  </a:lnTo>
                  <a:lnTo>
                    <a:pt x="888161" y="967524"/>
                  </a:lnTo>
                  <a:lnTo>
                    <a:pt x="928255" y="995667"/>
                  </a:lnTo>
                  <a:lnTo>
                    <a:pt x="968082" y="1022743"/>
                  </a:lnTo>
                  <a:lnTo>
                    <a:pt x="1007516" y="1048727"/>
                  </a:lnTo>
                  <a:lnTo>
                    <a:pt x="1046467" y="1073632"/>
                  </a:lnTo>
                  <a:lnTo>
                    <a:pt x="1084834" y="1097470"/>
                  </a:lnTo>
                  <a:lnTo>
                    <a:pt x="1122514" y="1120216"/>
                  </a:lnTo>
                  <a:lnTo>
                    <a:pt x="1159395" y="1141882"/>
                  </a:lnTo>
                  <a:lnTo>
                    <a:pt x="1195400" y="1162469"/>
                  </a:lnTo>
                  <a:lnTo>
                    <a:pt x="1230388" y="1181963"/>
                  </a:lnTo>
                  <a:lnTo>
                    <a:pt x="1264285" y="1200378"/>
                  </a:lnTo>
                  <a:lnTo>
                    <a:pt x="1310601" y="1224762"/>
                  </a:lnTo>
                  <a:lnTo>
                    <a:pt x="1310601" y="1187919"/>
                  </a:lnTo>
                  <a:lnTo>
                    <a:pt x="1294968" y="1179741"/>
                  </a:lnTo>
                  <a:lnTo>
                    <a:pt x="1258087" y="1159929"/>
                  </a:lnTo>
                  <a:lnTo>
                    <a:pt x="1219822" y="1138770"/>
                  </a:lnTo>
                  <a:lnTo>
                    <a:pt x="1180287" y="1116291"/>
                  </a:lnTo>
                  <a:lnTo>
                    <a:pt x="1139647" y="1092492"/>
                  </a:lnTo>
                  <a:lnTo>
                    <a:pt x="1098029" y="1067346"/>
                  </a:lnTo>
                  <a:lnTo>
                    <a:pt x="1055560" y="1040866"/>
                  </a:lnTo>
                  <a:lnTo>
                    <a:pt x="1012444" y="1013091"/>
                  </a:lnTo>
                  <a:lnTo>
                    <a:pt x="968756" y="983970"/>
                  </a:lnTo>
                  <a:lnTo>
                    <a:pt x="924661" y="953528"/>
                  </a:lnTo>
                  <a:lnTo>
                    <a:pt x="880300" y="921778"/>
                  </a:lnTo>
                  <a:lnTo>
                    <a:pt x="835812" y="888695"/>
                  </a:lnTo>
                  <a:lnTo>
                    <a:pt x="791337" y="854303"/>
                  </a:lnTo>
                  <a:lnTo>
                    <a:pt x="747026" y="818591"/>
                  </a:lnTo>
                  <a:lnTo>
                    <a:pt x="703008" y="781570"/>
                  </a:lnTo>
                  <a:lnTo>
                    <a:pt x="659434" y="743229"/>
                  </a:lnTo>
                  <a:lnTo>
                    <a:pt x="616445" y="703580"/>
                  </a:lnTo>
                  <a:lnTo>
                    <a:pt x="574179" y="662622"/>
                  </a:lnTo>
                  <a:lnTo>
                    <a:pt x="532777" y="620369"/>
                  </a:lnTo>
                  <a:lnTo>
                    <a:pt x="492366" y="576795"/>
                  </a:lnTo>
                  <a:lnTo>
                    <a:pt x="453123" y="531926"/>
                  </a:lnTo>
                  <a:lnTo>
                    <a:pt x="415150" y="485749"/>
                  </a:lnTo>
                  <a:lnTo>
                    <a:pt x="378625" y="438277"/>
                  </a:lnTo>
                  <a:lnTo>
                    <a:pt x="343662" y="389509"/>
                  </a:lnTo>
                  <a:lnTo>
                    <a:pt x="310400" y="339445"/>
                  </a:lnTo>
                  <a:lnTo>
                    <a:pt x="279006" y="288086"/>
                  </a:lnTo>
                  <a:lnTo>
                    <a:pt x="249605" y="235432"/>
                  </a:lnTo>
                  <a:lnTo>
                    <a:pt x="222338" y="181483"/>
                  </a:lnTo>
                  <a:lnTo>
                    <a:pt x="197358" y="126250"/>
                  </a:lnTo>
                  <a:lnTo>
                    <a:pt x="178092" y="77978"/>
                  </a:lnTo>
                  <a:lnTo>
                    <a:pt x="174790" y="69723"/>
                  </a:lnTo>
                  <a:lnTo>
                    <a:pt x="154787" y="11912"/>
                  </a:lnTo>
                  <a:lnTo>
                    <a:pt x="152654" y="5232"/>
                  </a:lnTo>
                  <a:lnTo>
                    <a:pt x="146469" y="609"/>
                  </a:lnTo>
                  <a:lnTo>
                    <a:pt x="139420" y="520"/>
                  </a:lnTo>
                  <a:lnTo>
                    <a:pt x="133121" y="0"/>
                  </a:lnTo>
                  <a:lnTo>
                    <a:pt x="126060" y="4838"/>
                  </a:lnTo>
                  <a:lnTo>
                    <a:pt x="110985" y="66751"/>
                  </a:lnTo>
                  <a:lnTo>
                    <a:pt x="105257" y="133934"/>
                  </a:lnTo>
                  <a:lnTo>
                    <a:pt x="0" y="497205"/>
                  </a:lnTo>
                  <a:lnTo>
                    <a:pt x="103924" y="794232"/>
                  </a:lnTo>
                  <a:lnTo>
                    <a:pt x="586257" y="1031214"/>
                  </a:lnTo>
                  <a:lnTo>
                    <a:pt x="1139177" y="1197864"/>
                  </a:lnTo>
                  <a:lnTo>
                    <a:pt x="1148194" y="1201521"/>
                  </a:lnTo>
                  <a:lnTo>
                    <a:pt x="1195654" y="1220076"/>
                  </a:lnTo>
                  <a:lnTo>
                    <a:pt x="1243063" y="1237932"/>
                  </a:lnTo>
                  <a:lnTo>
                    <a:pt x="1290345" y="1255077"/>
                  </a:lnTo>
                  <a:lnTo>
                    <a:pt x="1337386" y="1271536"/>
                  </a:lnTo>
                  <a:lnTo>
                    <a:pt x="1384134" y="1287322"/>
                  </a:lnTo>
                  <a:lnTo>
                    <a:pt x="1430489" y="1302435"/>
                  </a:lnTo>
                  <a:lnTo>
                    <a:pt x="1476362" y="1316901"/>
                  </a:lnTo>
                  <a:lnTo>
                    <a:pt x="1566367" y="1343863"/>
                  </a:lnTo>
                  <a:lnTo>
                    <a:pt x="1570685" y="1345590"/>
                  </a:lnTo>
                  <a:lnTo>
                    <a:pt x="1575511" y="1347431"/>
                  </a:lnTo>
                  <a:lnTo>
                    <a:pt x="1580324" y="1347800"/>
                  </a:lnTo>
                  <a:lnTo>
                    <a:pt x="1590459" y="1347800"/>
                  </a:lnTo>
                  <a:lnTo>
                    <a:pt x="1597406" y="1341780"/>
                  </a:lnTo>
                  <a:lnTo>
                    <a:pt x="1599666" y="1325600"/>
                  </a:lnTo>
                  <a:close/>
                </a:path>
              </a:pathLst>
            </a:custGeom>
            <a:solidFill>
              <a:srgbClr val="FFD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51931" y="2702399"/>
              <a:ext cx="873125" cy="873125"/>
            </a:xfrm>
            <a:custGeom>
              <a:avLst/>
              <a:gdLst/>
              <a:ahLst/>
              <a:cxnLst/>
              <a:rect l="l" t="t" r="r" b="b"/>
              <a:pathLst>
                <a:path w="873125" h="873125">
                  <a:moveTo>
                    <a:pt x="455332" y="0"/>
                  </a:moveTo>
                  <a:lnTo>
                    <a:pt x="410221" y="336"/>
                  </a:lnTo>
                  <a:lnTo>
                    <a:pt x="365031" y="5406"/>
                  </a:lnTo>
                  <a:lnTo>
                    <a:pt x="320124" y="15321"/>
                  </a:lnTo>
                  <a:lnTo>
                    <a:pt x="275859" y="30190"/>
                  </a:lnTo>
                  <a:lnTo>
                    <a:pt x="232598" y="50126"/>
                  </a:lnTo>
                  <a:lnTo>
                    <a:pt x="191698" y="74607"/>
                  </a:lnTo>
                  <a:lnTo>
                    <a:pt x="154422" y="102772"/>
                  </a:lnTo>
                  <a:lnTo>
                    <a:pt x="120880" y="134260"/>
                  </a:lnTo>
                  <a:lnTo>
                    <a:pt x="91184" y="168712"/>
                  </a:lnTo>
                  <a:lnTo>
                    <a:pt x="65445" y="205768"/>
                  </a:lnTo>
                  <a:lnTo>
                    <a:pt x="43774" y="245067"/>
                  </a:lnTo>
                  <a:lnTo>
                    <a:pt x="26282" y="286251"/>
                  </a:lnTo>
                  <a:lnTo>
                    <a:pt x="13082" y="328958"/>
                  </a:lnTo>
                  <a:lnTo>
                    <a:pt x="4284" y="372830"/>
                  </a:lnTo>
                  <a:lnTo>
                    <a:pt x="0" y="417506"/>
                  </a:lnTo>
                  <a:lnTo>
                    <a:pt x="340" y="462627"/>
                  </a:lnTo>
                  <a:lnTo>
                    <a:pt x="5417" y="507832"/>
                  </a:lnTo>
                  <a:lnTo>
                    <a:pt x="15341" y="552762"/>
                  </a:lnTo>
                  <a:lnTo>
                    <a:pt x="30225" y="597056"/>
                  </a:lnTo>
                  <a:lnTo>
                    <a:pt x="50178" y="640356"/>
                  </a:lnTo>
                  <a:lnTo>
                    <a:pt x="74658" y="681248"/>
                  </a:lnTo>
                  <a:lnTo>
                    <a:pt x="102819" y="718514"/>
                  </a:lnTo>
                  <a:lnTo>
                    <a:pt x="134301" y="752041"/>
                  </a:lnTo>
                  <a:lnTo>
                    <a:pt x="168744" y="781720"/>
                  </a:lnTo>
                  <a:lnTo>
                    <a:pt x="205790" y="807440"/>
                  </a:lnTo>
                  <a:lnTo>
                    <a:pt x="245078" y="829090"/>
                  </a:lnTo>
                  <a:lnTo>
                    <a:pt x="286250" y="846560"/>
                  </a:lnTo>
                  <a:lnTo>
                    <a:pt x="328945" y="859739"/>
                  </a:lnTo>
                  <a:lnTo>
                    <a:pt x="372803" y="868516"/>
                  </a:lnTo>
                  <a:lnTo>
                    <a:pt x="417467" y="872782"/>
                  </a:lnTo>
                  <a:lnTo>
                    <a:pt x="462575" y="872425"/>
                  </a:lnTo>
                  <a:lnTo>
                    <a:pt x="507768" y="867335"/>
                  </a:lnTo>
                  <a:lnTo>
                    <a:pt x="552688" y="857402"/>
                  </a:lnTo>
                  <a:lnTo>
                    <a:pt x="596973" y="842514"/>
                  </a:lnTo>
                  <a:lnTo>
                    <a:pt x="640266" y="822562"/>
                  </a:lnTo>
                  <a:lnTo>
                    <a:pt x="681135" y="798097"/>
                  </a:lnTo>
                  <a:lnTo>
                    <a:pt x="718392" y="769951"/>
                  </a:lnTo>
                  <a:lnTo>
                    <a:pt x="751922" y="738481"/>
                  </a:lnTo>
                  <a:lnTo>
                    <a:pt x="781615" y="704049"/>
                  </a:lnTo>
                  <a:lnTo>
                    <a:pt x="807357" y="667014"/>
                  </a:lnTo>
                  <a:lnTo>
                    <a:pt x="829036" y="627735"/>
                  </a:lnTo>
                  <a:lnTo>
                    <a:pt x="846539" y="586572"/>
                  </a:lnTo>
                  <a:lnTo>
                    <a:pt x="859755" y="543886"/>
                  </a:lnTo>
                  <a:lnTo>
                    <a:pt x="868571" y="500034"/>
                  </a:lnTo>
                  <a:lnTo>
                    <a:pt x="872875" y="455379"/>
                  </a:lnTo>
                  <a:lnTo>
                    <a:pt x="872554" y="410278"/>
                  </a:lnTo>
                  <a:lnTo>
                    <a:pt x="867496" y="365091"/>
                  </a:lnTo>
                  <a:lnTo>
                    <a:pt x="857589" y="320179"/>
                  </a:lnTo>
                  <a:lnTo>
                    <a:pt x="842720" y="275901"/>
                  </a:lnTo>
                  <a:lnTo>
                    <a:pt x="822777" y="232617"/>
                  </a:lnTo>
                  <a:lnTo>
                    <a:pt x="798288" y="191709"/>
                  </a:lnTo>
                  <a:lnTo>
                    <a:pt x="770114" y="154427"/>
                  </a:lnTo>
                  <a:lnTo>
                    <a:pt x="738615" y="120882"/>
                  </a:lnTo>
                  <a:lnTo>
                    <a:pt x="704153" y="91184"/>
                  </a:lnTo>
                  <a:lnTo>
                    <a:pt x="667087" y="65445"/>
                  </a:lnTo>
                  <a:lnTo>
                    <a:pt x="627778" y="43775"/>
                  </a:lnTo>
                  <a:lnTo>
                    <a:pt x="586588" y="26284"/>
                  </a:lnTo>
                  <a:lnTo>
                    <a:pt x="543876" y="13084"/>
                  </a:lnTo>
                  <a:lnTo>
                    <a:pt x="500004" y="4286"/>
                  </a:lnTo>
                  <a:lnTo>
                    <a:pt x="455332" y="0"/>
                  </a:lnTo>
                  <a:close/>
                </a:path>
              </a:pathLst>
            </a:custGeom>
            <a:solidFill>
              <a:srgbClr val="EA6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428943" y="2833936"/>
              <a:ext cx="406400" cy="407034"/>
            </a:xfrm>
            <a:custGeom>
              <a:avLst/>
              <a:gdLst/>
              <a:ahLst/>
              <a:cxnLst/>
              <a:rect l="l" t="t" r="r" b="b"/>
              <a:pathLst>
                <a:path w="406400" h="407035">
                  <a:moveTo>
                    <a:pt x="196958" y="0"/>
                  </a:moveTo>
                  <a:lnTo>
                    <a:pt x="151956" y="6443"/>
                  </a:lnTo>
                  <a:lnTo>
                    <a:pt x="108196" y="23462"/>
                  </a:lnTo>
                  <a:lnTo>
                    <a:pt x="69537" y="49936"/>
                  </a:lnTo>
                  <a:lnTo>
                    <a:pt x="38879" y="83420"/>
                  </a:lnTo>
                  <a:lnTo>
                    <a:pt x="16731" y="122257"/>
                  </a:lnTo>
                  <a:lnTo>
                    <a:pt x="3601" y="164790"/>
                  </a:lnTo>
                  <a:lnTo>
                    <a:pt x="0" y="209363"/>
                  </a:lnTo>
                  <a:lnTo>
                    <a:pt x="6434" y="254317"/>
                  </a:lnTo>
                  <a:lnTo>
                    <a:pt x="23414" y="297996"/>
                  </a:lnTo>
                  <a:lnTo>
                    <a:pt x="49926" y="336733"/>
                  </a:lnTo>
                  <a:lnTo>
                    <a:pt x="83437" y="367473"/>
                  </a:lnTo>
                  <a:lnTo>
                    <a:pt x="122292" y="389701"/>
                  </a:lnTo>
                  <a:lnTo>
                    <a:pt x="164836" y="402902"/>
                  </a:lnTo>
                  <a:lnTo>
                    <a:pt x="209414" y="406561"/>
                  </a:lnTo>
                  <a:lnTo>
                    <a:pt x="254370" y="400164"/>
                  </a:lnTo>
                  <a:lnTo>
                    <a:pt x="298050" y="383195"/>
                  </a:lnTo>
                  <a:lnTo>
                    <a:pt x="336790" y="356667"/>
                  </a:lnTo>
                  <a:lnTo>
                    <a:pt x="367495" y="323134"/>
                  </a:lnTo>
                  <a:lnTo>
                    <a:pt x="389662" y="284250"/>
                  </a:lnTo>
                  <a:lnTo>
                    <a:pt x="402787" y="241669"/>
                  </a:lnTo>
                  <a:lnTo>
                    <a:pt x="406368" y="197045"/>
                  </a:lnTo>
                  <a:lnTo>
                    <a:pt x="399901" y="152032"/>
                  </a:lnTo>
                  <a:lnTo>
                    <a:pt x="382883" y="108284"/>
                  </a:lnTo>
                  <a:lnTo>
                    <a:pt x="356406" y="69619"/>
                  </a:lnTo>
                  <a:lnTo>
                    <a:pt x="322926" y="38941"/>
                  </a:lnTo>
                  <a:lnTo>
                    <a:pt x="284092" y="16766"/>
                  </a:lnTo>
                  <a:lnTo>
                    <a:pt x="241553" y="3613"/>
                  </a:lnTo>
                  <a:lnTo>
                    <a:pt x="196958" y="0"/>
                  </a:lnTo>
                  <a:close/>
                </a:path>
              </a:pathLst>
            </a:custGeom>
            <a:solidFill>
              <a:srgbClr val="FFDE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339103" y="6476893"/>
              <a:ext cx="717550" cy="1044575"/>
            </a:xfrm>
            <a:custGeom>
              <a:avLst/>
              <a:gdLst/>
              <a:ahLst/>
              <a:cxnLst/>
              <a:rect l="l" t="t" r="r" b="b"/>
              <a:pathLst>
                <a:path w="717550" h="1044575">
                  <a:moveTo>
                    <a:pt x="717473" y="430250"/>
                  </a:moveTo>
                  <a:lnTo>
                    <a:pt x="713320" y="241071"/>
                  </a:lnTo>
                  <a:lnTo>
                    <a:pt x="533590" y="0"/>
                  </a:lnTo>
                  <a:lnTo>
                    <a:pt x="390550" y="44437"/>
                  </a:lnTo>
                  <a:lnTo>
                    <a:pt x="299732" y="130416"/>
                  </a:lnTo>
                  <a:lnTo>
                    <a:pt x="222313" y="321945"/>
                  </a:lnTo>
                  <a:lnTo>
                    <a:pt x="119468" y="683082"/>
                  </a:lnTo>
                  <a:lnTo>
                    <a:pt x="266" y="1043279"/>
                  </a:lnTo>
                  <a:lnTo>
                    <a:pt x="0" y="1044092"/>
                  </a:lnTo>
                  <a:lnTo>
                    <a:pt x="508" y="1043089"/>
                  </a:lnTo>
                  <a:lnTo>
                    <a:pt x="495896" y="665480"/>
                  </a:lnTo>
                  <a:lnTo>
                    <a:pt x="717473" y="430250"/>
                  </a:lnTo>
                  <a:close/>
                </a:path>
              </a:pathLst>
            </a:custGeom>
            <a:solidFill>
              <a:srgbClr val="4771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917262" y="5973322"/>
              <a:ext cx="501650" cy="501650"/>
            </a:xfrm>
            <a:custGeom>
              <a:avLst/>
              <a:gdLst/>
              <a:ahLst/>
              <a:cxnLst/>
              <a:rect l="l" t="t" r="r" b="b"/>
              <a:pathLst>
                <a:path w="501650" h="501650">
                  <a:moveTo>
                    <a:pt x="245305" y="0"/>
                  </a:moveTo>
                  <a:lnTo>
                    <a:pt x="201583" y="4836"/>
                  </a:lnTo>
                  <a:lnTo>
                    <a:pt x="158219" y="17719"/>
                  </a:lnTo>
                  <a:lnTo>
                    <a:pt x="117807" y="38121"/>
                  </a:lnTo>
                  <a:lnTo>
                    <a:pt x="82671" y="64617"/>
                  </a:lnTo>
                  <a:lnTo>
                    <a:pt x="53206" y="96286"/>
                  </a:lnTo>
                  <a:lnTo>
                    <a:pt x="29810" y="132209"/>
                  </a:lnTo>
                  <a:lnTo>
                    <a:pt x="12879" y="171467"/>
                  </a:lnTo>
                  <a:lnTo>
                    <a:pt x="2810" y="213141"/>
                  </a:lnTo>
                  <a:lnTo>
                    <a:pt x="0" y="256311"/>
                  </a:lnTo>
                  <a:lnTo>
                    <a:pt x="4845" y="300058"/>
                  </a:lnTo>
                  <a:lnTo>
                    <a:pt x="17742" y="343463"/>
                  </a:lnTo>
                  <a:lnTo>
                    <a:pt x="38143" y="383861"/>
                  </a:lnTo>
                  <a:lnTo>
                    <a:pt x="64633" y="418979"/>
                  </a:lnTo>
                  <a:lnTo>
                    <a:pt x="96295" y="448423"/>
                  </a:lnTo>
                  <a:lnTo>
                    <a:pt x="132209" y="471797"/>
                  </a:lnTo>
                  <a:lnTo>
                    <a:pt x="171456" y="488707"/>
                  </a:lnTo>
                  <a:lnTo>
                    <a:pt x="213118" y="498758"/>
                  </a:lnTo>
                  <a:lnTo>
                    <a:pt x="256276" y="501555"/>
                  </a:lnTo>
                  <a:lnTo>
                    <a:pt x="300011" y="496703"/>
                  </a:lnTo>
                  <a:lnTo>
                    <a:pt x="343405" y="483807"/>
                  </a:lnTo>
                  <a:lnTo>
                    <a:pt x="383787" y="463419"/>
                  </a:lnTo>
                  <a:lnTo>
                    <a:pt x="418910" y="436941"/>
                  </a:lnTo>
                  <a:lnTo>
                    <a:pt x="448373" y="405292"/>
                  </a:lnTo>
                  <a:lnTo>
                    <a:pt x="471778" y="369389"/>
                  </a:lnTo>
                  <a:lnTo>
                    <a:pt x="488723" y="330152"/>
                  </a:lnTo>
                  <a:lnTo>
                    <a:pt x="498810" y="288499"/>
                  </a:lnTo>
                  <a:lnTo>
                    <a:pt x="501638" y="245350"/>
                  </a:lnTo>
                  <a:lnTo>
                    <a:pt x="496809" y="201622"/>
                  </a:lnTo>
                  <a:lnTo>
                    <a:pt x="483922" y="158236"/>
                  </a:lnTo>
                  <a:lnTo>
                    <a:pt x="463511" y="117820"/>
                  </a:lnTo>
                  <a:lnTo>
                    <a:pt x="437004" y="82681"/>
                  </a:lnTo>
                  <a:lnTo>
                    <a:pt x="405325" y="53215"/>
                  </a:lnTo>
                  <a:lnTo>
                    <a:pt x="369393" y="29819"/>
                  </a:lnTo>
                  <a:lnTo>
                    <a:pt x="330132" y="12887"/>
                  </a:lnTo>
                  <a:lnTo>
                    <a:pt x="288462" y="2815"/>
                  </a:lnTo>
                  <a:lnTo>
                    <a:pt x="245305" y="0"/>
                  </a:lnTo>
                  <a:close/>
                </a:path>
              </a:pathLst>
            </a:custGeom>
            <a:solidFill>
              <a:srgbClr val="EA68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25524" y="6045896"/>
              <a:ext cx="233399" cy="23353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958249" y="1474671"/>
              <a:ext cx="5601970" cy="8611870"/>
            </a:xfrm>
            <a:custGeom>
              <a:avLst/>
              <a:gdLst/>
              <a:ahLst/>
              <a:cxnLst/>
              <a:rect l="l" t="t" r="r" b="b"/>
              <a:pathLst>
                <a:path w="5601970" h="8611870">
                  <a:moveTo>
                    <a:pt x="4305718" y="0"/>
                  </a:moveTo>
                  <a:lnTo>
                    <a:pt x="4254477" y="295"/>
                  </a:lnTo>
                  <a:lnTo>
                    <a:pt x="4203328" y="1181"/>
                  </a:lnTo>
                  <a:lnTo>
                    <a:pt x="4152274" y="2657"/>
                  </a:lnTo>
                  <a:lnTo>
                    <a:pt x="4101318" y="4722"/>
                  </a:lnTo>
                  <a:lnTo>
                    <a:pt x="4050461" y="7376"/>
                  </a:lnTo>
                  <a:lnTo>
                    <a:pt x="3999706" y="10619"/>
                  </a:lnTo>
                  <a:lnTo>
                    <a:pt x="3949056" y="14450"/>
                  </a:lnTo>
                  <a:lnTo>
                    <a:pt x="3898512" y="18869"/>
                  </a:lnTo>
                  <a:lnTo>
                    <a:pt x="3848078" y="23874"/>
                  </a:lnTo>
                  <a:lnTo>
                    <a:pt x="3797756" y="29467"/>
                  </a:lnTo>
                  <a:lnTo>
                    <a:pt x="3747547" y="35645"/>
                  </a:lnTo>
                  <a:lnTo>
                    <a:pt x="3697455" y="42409"/>
                  </a:lnTo>
                  <a:lnTo>
                    <a:pt x="3647482" y="49758"/>
                  </a:lnTo>
                  <a:lnTo>
                    <a:pt x="3597630" y="57691"/>
                  </a:lnTo>
                  <a:lnTo>
                    <a:pt x="3547901" y="66209"/>
                  </a:lnTo>
                  <a:lnTo>
                    <a:pt x="3498299" y="75311"/>
                  </a:lnTo>
                  <a:lnTo>
                    <a:pt x="3448825" y="84995"/>
                  </a:lnTo>
                  <a:lnTo>
                    <a:pt x="3399481" y="95262"/>
                  </a:lnTo>
                  <a:lnTo>
                    <a:pt x="3350271" y="106112"/>
                  </a:lnTo>
                  <a:lnTo>
                    <a:pt x="3301197" y="117543"/>
                  </a:lnTo>
                  <a:lnTo>
                    <a:pt x="3252260" y="129555"/>
                  </a:lnTo>
                  <a:lnTo>
                    <a:pt x="3203464" y="142148"/>
                  </a:lnTo>
                  <a:lnTo>
                    <a:pt x="3154810" y="155322"/>
                  </a:lnTo>
                  <a:lnTo>
                    <a:pt x="3106302" y="169075"/>
                  </a:lnTo>
                  <a:lnTo>
                    <a:pt x="3057941" y="183407"/>
                  </a:lnTo>
                  <a:lnTo>
                    <a:pt x="3009730" y="198318"/>
                  </a:lnTo>
                  <a:lnTo>
                    <a:pt x="2961672" y="213808"/>
                  </a:lnTo>
                  <a:lnTo>
                    <a:pt x="2913768" y="229875"/>
                  </a:lnTo>
                  <a:lnTo>
                    <a:pt x="2866021" y="246520"/>
                  </a:lnTo>
                  <a:lnTo>
                    <a:pt x="2818434" y="263741"/>
                  </a:lnTo>
                  <a:lnTo>
                    <a:pt x="2771008" y="281539"/>
                  </a:lnTo>
                  <a:lnTo>
                    <a:pt x="2723747" y="299912"/>
                  </a:lnTo>
                  <a:lnTo>
                    <a:pt x="2676653" y="318861"/>
                  </a:lnTo>
                  <a:lnTo>
                    <a:pt x="2629727" y="338385"/>
                  </a:lnTo>
                  <a:lnTo>
                    <a:pt x="2583260" y="358358"/>
                  </a:lnTo>
                  <a:lnTo>
                    <a:pt x="2537082" y="378845"/>
                  </a:lnTo>
                  <a:lnTo>
                    <a:pt x="2491197" y="399845"/>
                  </a:lnTo>
                  <a:lnTo>
                    <a:pt x="2445607" y="421355"/>
                  </a:lnTo>
                  <a:lnTo>
                    <a:pt x="2400312" y="443376"/>
                  </a:lnTo>
                  <a:lnTo>
                    <a:pt x="2355317" y="465905"/>
                  </a:lnTo>
                  <a:lnTo>
                    <a:pt x="2310622" y="488941"/>
                  </a:lnTo>
                  <a:lnTo>
                    <a:pt x="2266230" y="512483"/>
                  </a:lnTo>
                  <a:lnTo>
                    <a:pt x="2222143" y="536529"/>
                  </a:lnTo>
                  <a:lnTo>
                    <a:pt x="2178363" y="561077"/>
                  </a:lnTo>
                  <a:lnTo>
                    <a:pt x="2134893" y="586127"/>
                  </a:lnTo>
                  <a:lnTo>
                    <a:pt x="2091734" y="611676"/>
                  </a:lnTo>
                  <a:lnTo>
                    <a:pt x="2048889" y="637724"/>
                  </a:lnTo>
                  <a:lnTo>
                    <a:pt x="2006359" y="664268"/>
                  </a:lnTo>
                  <a:lnTo>
                    <a:pt x="1964147" y="691308"/>
                  </a:lnTo>
                  <a:lnTo>
                    <a:pt x="1922256" y="718842"/>
                  </a:lnTo>
                  <a:lnTo>
                    <a:pt x="1880686" y="746869"/>
                  </a:lnTo>
                  <a:lnTo>
                    <a:pt x="1839441" y="775387"/>
                  </a:lnTo>
                  <a:lnTo>
                    <a:pt x="1798522" y="804394"/>
                  </a:lnTo>
                  <a:lnTo>
                    <a:pt x="1757931" y="833890"/>
                  </a:lnTo>
                  <a:lnTo>
                    <a:pt x="1717671" y="863872"/>
                  </a:lnTo>
                  <a:lnTo>
                    <a:pt x="1677744" y="894340"/>
                  </a:lnTo>
                  <a:lnTo>
                    <a:pt x="1638152" y="925292"/>
                  </a:lnTo>
                  <a:lnTo>
                    <a:pt x="1598897" y="956727"/>
                  </a:lnTo>
                  <a:lnTo>
                    <a:pt x="1559981" y="988642"/>
                  </a:lnTo>
                  <a:lnTo>
                    <a:pt x="1521407" y="1021037"/>
                  </a:lnTo>
                  <a:lnTo>
                    <a:pt x="1483176" y="1053911"/>
                  </a:lnTo>
                  <a:lnTo>
                    <a:pt x="1445290" y="1087261"/>
                  </a:lnTo>
                  <a:lnTo>
                    <a:pt x="1407753" y="1121086"/>
                  </a:lnTo>
                  <a:lnTo>
                    <a:pt x="1370565" y="1155385"/>
                  </a:lnTo>
                  <a:lnTo>
                    <a:pt x="1333729" y="1190157"/>
                  </a:lnTo>
                  <a:lnTo>
                    <a:pt x="1297247" y="1225400"/>
                  </a:lnTo>
                  <a:lnTo>
                    <a:pt x="1261122" y="1261112"/>
                  </a:lnTo>
                  <a:lnTo>
                    <a:pt x="1225410" y="1297238"/>
                  </a:lnTo>
                  <a:lnTo>
                    <a:pt x="1190167" y="1333721"/>
                  </a:lnTo>
                  <a:lnTo>
                    <a:pt x="1155395" y="1370557"/>
                  </a:lnTo>
                  <a:lnTo>
                    <a:pt x="1121096" y="1407746"/>
                  </a:lnTo>
                  <a:lnTo>
                    <a:pt x="1087270" y="1445285"/>
                  </a:lnTo>
                  <a:lnTo>
                    <a:pt x="1053920" y="1483171"/>
                  </a:lnTo>
                  <a:lnTo>
                    <a:pt x="1021046" y="1521403"/>
                  </a:lnTo>
                  <a:lnTo>
                    <a:pt x="988651" y="1559978"/>
                  </a:lnTo>
                  <a:lnTo>
                    <a:pt x="956735" y="1598895"/>
                  </a:lnTo>
                  <a:lnTo>
                    <a:pt x="925300" y="1638151"/>
                  </a:lnTo>
                  <a:lnTo>
                    <a:pt x="894348" y="1677744"/>
                  </a:lnTo>
                  <a:lnTo>
                    <a:pt x="863880" y="1717671"/>
                  </a:lnTo>
                  <a:lnTo>
                    <a:pt x="833897" y="1757932"/>
                  </a:lnTo>
                  <a:lnTo>
                    <a:pt x="804400" y="1798523"/>
                  </a:lnTo>
                  <a:lnTo>
                    <a:pt x="775393" y="1839442"/>
                  </a:lnTo>
                  <a:lnTo>
                    <a:pt x="746874" y="1880688"/>
                  </a:lnTo>
                  <a:lnTo>
                    <a:pt x="718847" y="1922258"/>
                  </a:lnTo>
                  <a:lnTo>
                    <a:pt x="691313" y="1964151"/>
                  </a:lnTo>
                  <a:lnTo>
                    <a:pt x="664272" y="2006363"/>
                  </a:lnTo>
                  <a:lnTo>
                    <a:pt x="637727" y="2048893"/>
                  </a:lnTo>
                  <a:lnTo>
                    <a:pt x="611679" y="2091738"/>
                  </a:lnTo>
                  <a:lnTo>
                    <a:pt x="586129" y="2134897"/>
                  </a:lnTo>
                  <a:lnTo>
                    <a:pt x="561079" y="2178368"/>
                  </a:lnTo>
                  <a:lnTo>
                    <a:pt x="536531" y="2222147"/>
                  </a:lnTo>
                  <a:lnTo>
                    <a:pt x="512485" y="2266234"/>
                  </a:lnTo>
                  <a:lnTo>
                    <a:pt x="488943" y="2310626"/>
                  </a:lnTo>
                  <a:lnTo>
                    <a:pt x="465906" y="2355320"/>
                  </a:lnTo>
                  <a:lnTo>
                    <a:pt x="443377" y="2400316"/>
                  </a:lnTo>
                  <a:lnTo>
                    <a:pt x="421356" y="2445609"/>
                  </a:lnTo>
                  <a:lnTo>
                    <a:pt x="399845" y="2491200"/>
                  </a:lnTo>
                  <a:lnTo>
                    <a:pt x="378845" y="2537084"/>
                  </a:lnTo>
                  <a:lnTo>
                    <a:pt x="358358" y="2583261"/>
                  </a:lnTo>
                  <a:lnTo>
                    <a:pt x="338385" y="2629727"/>
                  </a:lnTo>
                  <a:lnTo>
                    <a:pt x="318860" y="2676653"/>
                  </a:lnTo>
                  <a:lnTo>
                    <a:pt x="299911" y="2723747"/>
                  </a:lnTo>
                  <a:lnTo>
                    <a:pt x="281537" y="2771008"/>
                  </a:lnTo>
                  <a:lnTo>
                    <a:pt x="263738" y="2818433"/>
                  </a:lnTo>
                  <a:lnTo>
                    <a:pt x="246516" y="2866020"/>
                  </a:lnTo>
                  <a:lnTo>
                    <a:pt x="229871" y="2913767"/>
                  </a:lnTo>
                  <a:lnTo>
                    <a:pt x="213804" y="2961671"/>
                  </a:lnTo>
                  <a:lnTo>
                    <a:pt x="198314" y="3009729"/>
                  </a:lnTo>
                  <a:lnTo>
                    <a:pt x="183403" y="3057939"/>
                  </a:lnTo>
                  <a:lnTo>
                    <a:pt x="169070" y="3106300"/>
                  </a:lnTo>
                  <a:lnTo>
                    <a:pt x="155317" y="3154808"/>
                  </a:lnTo>
                  <a:lnTo>
                    <a:pt x="142144" y="3203461"/>
                  </a:lnTo>
                  <a:lnTo>
                    <a:pt x="129551" y="3252257"/>
                  </a:lnTo>
                  <a:lnTo>
                    <a:pt x="117539" y="3301194"/>
                  </a:lnTo>
                  <a:lnTo>
                    <a:pt x="106108" y="3350268"/>
                  </a:lnTo>
                  <a:lnTo>
                    <a:pt x="95258" y="3399478"/>
                  </a:lnTo>
                  <a:lnTo>
                    <a:pt x="84991" y="3448821"/>
                  </a:lnTo>
                  <a:lnTo>
                    <a:pt x="75307" y="3498295"/>
                  </a:lnTo>
                  <a:lnTo>
                    <a:pt x="66206" y="3547897"/>
                  </a:lnTo>
                  <a:lnTo>
                    <a:pt x="57688" y="3597625"/>
                  </a:lnTo>
                  <a:lnTo>
                    <a:pt x="49755" y="3647477"/>
                  </a:lnTo>
                  <a:lnTo>
                    <a:pt x="42406" y="3697450"/>
                  </a:lnTo>
                  <a:lnTo>
                    <a:pt x="35643" y="3747543"/>
                  </a:lnTo>
                  <a:lnTo>
                    <a:pt x="29465" y="3797751"/>
                  </a:lnTo>
                  <a:lnTo>
                    <a:pt x="23873" y="3848074"/>
                  </a:lnTo>
                  <a:lnTo>
                    <a:pt x="18868" y="3898508"/>
                  </a:lnTo>
                  <a:lnTo>
                    <a:pt x="14449" y="3949052"/>
                  </a:lnTo>
                  <a:lnTo>
                    <a:pt x="10619" y="3999703"/>
                  </a:lnTo>
                  <a:lnTo>
                    <a:pt x="7376" y="4050458"/>
                  </a:lnTo>
                  <a:lnTo>
                    <a:pt x="4722" y="4101315"/>
                  </a:lnTo>
                  <a:lnTo>
                    <a:pt x="2656" y="4152272"/>
                  </a:lnTo>
                  <a:lnTo>
                    <a:pt x="1181" y="4203327"/>
                  </a:lnTo>
                  <a:lnTo>
                    <a:pt x="295" y="4254476"/>
                  </a:lnTo>
                  <a:lnTo>
                    <a:pt x="0" y="4305718"/>
                  </a:lnTo>
                  <a:lnTo>
                    <a:pt x="295" y="4356959"/>
                  </a:lnTo>
                  <a:lnTo>
                    <a:pt x="1181" y="4408108"/>
                  </a:lnTo>
                  <a:lnTo>
                    <a:pt x="2656" y="4459162"/>
                  </a:lnTo>
                  <a:lnTo>
                    <a:pt x="4722" y="4510119"/>
                  </a:lnTo>
                  <a:lnTo>
                    <a:pt x="7376" y="4560975"/>
                  </a:lnTo>
                  <a:lnTo>
                    <a:pt x="10619" y="4611730"/>
                  </a:lnTo>
                  <a:lnTo>
                    <a:pt x="14449" y="4662381"/>
                  </a:lnTo>
                  <a:lnTo>
                    <a:pt x="18868" y="4712924"/>
                  </a:lnTo>
                  <a:lnTo>
                    <a:pt x="23873" y="4763358"/>
                  </a:lnTo>
                  <a:lnTo>
                    <a:pt x="29465" y="4813681"/>
                  </a:lnTo>
                  <a:lnTo>
                    <a:pt x="35643" y="4863889"/>
                  </a:lnTo>
                  <a:lnTo>
                    <a:pt x="42406" y="4913982"/>
                  </a:lnTo>
                  <a:lnTo>
                    <a:pt x="49755" y="4963955"/>
                  </a:lnTo>
                  <a:lnTo>
                    <a:pt x="57688" y="5013807"/>
                  </a:lnTo>
                  <a:lnTo>
                    <a:pt x="66206" y="5063535"/>
                  </a:lnTo>
                  <a:lnTo>
                    <a:pt x="75307" y="5113138"/>
                  </a:lnTo>
                  <a:lnTo>
                    <a:pt x="84991" y="5162612"/>
                  </a:lnTo>
                  <a:lnTo>
                    <a:pt x="95258" y="5211955"/>
                  </a:lnTo>
                  <a:lnTo>
                    <a:pt x="106108" y="5261165"/>
                  </a:lnTo>
                  <a:lnTo>
                    <a:pt x="117539" y="5310240"/>
                  </a:lnTo>
                  <a:lnTo>
                    <a:pt x="129551" y="5359177"/>
                  </a:lnTo>
                  <a:lnTo>
                    <a:pt x="142144" y="5407973"/>
                  </a:lnTo>
                  <a:lnTo>
                    <a:pt x="155317" y="5456626"/>
                  </a:lnTo>
                  <a:lnTo>
                    <a:pt x="169070" y="5505135"/>
                  </a:lnTo>
                  <a:lnTo>
                    <a:pt x="183403" y="5553495"/>
                  </a:lnTo>
                  <a:lnTo>
                    <a:pt x="198314" y="5601706"/>
                  </a:lnTo>
                  <a:lnTo>
                    <a:pt x="213804" y="5649765"/>
                  </a:lnTo>
                  <a:lnTo>
                    <a:pt x="229871" y="5697669"/>
                  </a:lnTo>
                  <a:lnTo>
                    <a:pt x="246516" y="5745416"/>
                  </a:lnTo>
                  <a:lnTo>
                    <a:pt x="263738" y="5793003"/>
                  </a:lnTo>
                  <a:lnTo>
                    <a:pt x="281537" y="5840428"/>
                  </a:lnTo>
                  <a:lnTo>
                    <a:pt x="299911" y="5887689"/>
                  </a:lnTo>
                  <a:lnTo>
                    <a:pt x="318860" y="5934784"/>
                  </a:lnTo>
                  <a:lnTo>
                    <a:pt x="338385" y="5981709"/>
                  </a:lnTo>
                  <a:lnTo>
                    <a:pt x="358358" y="6028176"/>
                  </a:lnTo>
                  <a:lnTo>
                    <a:pt x="378845" y="6074352"/>
                  </a:lnTo>
                  <a:lnTo>
                    <a:pt x="399845" y="6120237"/>
                  </a:lnTo>
                  <a:lnTo>
                    <a:pt x="421356" y="6165827"/>
                  </a:lnTo>
                  <a:lnTo>
                    <a:pt x="443377" y="6211120"/>
                  </a:lnTo>
                  <a:lnTo>
                    <a:pt x="465906" y="6256115"/>
                  </a:lnTo>
                  <a:lnTo>
                    <a:pt x="488943" y="6300809"/>
                  </a:lnTo>
                  <a:lnTo>
                    <a:pt x="512485" y="6345201"/>
                  </a:lnTo>
                  <a:lnTo>
                    <a:pt x="536531" y="6389287"/>
                  </a:lnTo>
                  <a:lnTo>
                    <a:pt x="561079" y="6433066"/>
                  </a:lnTo>
                  <a:lnTo>
                    <a:pt x="586129" y="6476536"/>
                  </a:lnTo>
                  <a:lnTo>
                    <a:pt x="611679" y="6519695"/>
                  </a:lnTo>
                  <a:lnTo>
                    <a:pt x="637727" y="6562540"/>
                  </a:lnTo>
                  <a:lnTo>
                    <a:pt x="664272" y="6605069"/>
                  </a:lnTo>
                  <a:lnTo>
                    <a:pt x="691313" y="6647281"/>
                  </a:lnTo>
                  <a:lnTo>
                    <a:pt x="718847" y="6689172"/>
                  </a:lnTo>
                  <a:lnTo>
                    <a:pt x="746874" y="6730741"/>
                  </a:lnTo>
                  <a:lnTo>
                    <a:pt x="775393" y="6771987"/>
                  </a:lnTo>
                  <a:lnTo>
                    <a:pt x="804400" y="6812905"/>
                  </a:lnTo>
                  <a:lnTo>
                    <a:pt x="833897" y="6853496"/>
                  </a:lnTo>
                  <a:lnTo>
                    <a:pt x="863880" y="6893755"/>
                  </a:lnTo>
                  <a:lnTo>
                    <a:pt x="894348" y="6933682"/>
                  </a:lnTo>
                  <a:lnTo>
                    <a:pt x="925300" y="6973274"/>
                  </a:lnTo>
                  <a:lnTo>
                    <a:pt x="956735" y="7012529"/>
                  </a:lnTo>
                  <a:lnTo>
                    <a:pt x="988651" y="7051445"/>
                  </a:lnTo>
                  <a:lnTo>
                    <a:pt x="1021046" y="7090020"/>
                  </a:lnTo>
                  <a:lnTo>
                    <a:pt x="1053920" y="7128251"/>
                  </a:lnTo>
                  <a:lnTo>
                    <a:pt x="1087270" y="7166136"/>
                  </a:lnTo>
                  <a:lnTo>
                    <a:pt x="1121096" y="7203674"/>
                  </a:lnTo>
                  <a:lnTo>
                    <a:pt x="1155395" y="7240861"/>
                  </a:lnTo>
                  <a:lnTo>
                    <a:pt x="1190167" y="7277697"/>
                  </a:lnTo>
                  <a:lnTo>
                    <a:pt x="1225410" y="7314179"/>
                  </a:lnTo>
                  <a:lnTo>
                    <a:pt x="1261122" y="7350304"/>
                  </a:lnTo>
                  <a:lnTo>
                    <a:pt x="1297247" y="7386018"/>
                  </a:lnTo>
                  <a:lnTo>
                    <a:pt x="1333729" y="7421261"/>
                  </a:lnTo>
                  <a:lnTo>
                    <a:pt x="1370565" y="7456034"/>
                  </a:lnTo>
                  <a:lnTo>
                    <a:pt x="1407753" y="7490334"/>
                  </a:lnTo>
                  <a:lnTo>
                    <a:pt x="1445290" y="7524160"/>
                  </a:lnTo>
                  <a:lnTo>
                    <a:pt x="1483176" y="7557511"/>
                  </a:lnTo>
                  <a:lnTo>
                    <a:pt x="1521407" y="7590385"/>
                  </a:lnTo>
                  <a:lnTo>
                    <a:pt x="1559981" y="7622781"/>
                  </a:lnTo>
                  <a:lnTo>
                    <a:pt x="1598897" y="7654698"/>
                  </a:lnTo>
                  <a:lnTo>
                    <a:pt x="1638152" y="7686133"/>
                  </a:lnTo>
                  <a:lnTo>
                    <a:pt x="1677744" y="7717086"/>
                  </a:lnTo>
                  <a:lnTo>
                    <a:pt x="1717671" y="7747554"/>
                  </a:lnTo>
                  <a:lnTo>
                    <a:pt x="1757931" y="7777538"/>
                  </a:lnTo>
                  <a:lnTo>
                    <a:pt x="1798522" y="7807034"/>
                  </a:lnTo>
                  <a:lnTo>
                    <a:pt x="1839441" y="7836042"/>
                  </a:lnTo>
                  <a:lnTo>
                    <a:pt x="1880686" y="7864561"/>
                  </a:lnTo>
                  <a:lnTo>
                    <a:pt x="1922256" y="7892588"/>
                  </a:lnTo>
                  <a:lnTo>
                    <a:pt x="1964147" y="7920123"/>
                  </a:lnTo>
                  <a:lnTo>
                    <a:pt x="2006359" y="7947163"/>
                  </a:lnTo>
                  <a:lnTo>
                    <a:pt x="2048889" y="7973709"/>
                  </a:lnTo>
                  <a:lnTo>
                    <a:pt x="2091734" y="7999757"/>
                  </a:lnTo>
                  <a:lnTo>
                    <a:pt x="2134893" y="8025307"/>
                  </a:lnTo>
                  <a:lnTo>
                    <a:pt x="2178363" y="8050357"/>
                  </a:lnTo>
                  <a:lnTo>
                    <a:pt x="2222143" y="8074906"/>
                  </a:lnTo>
                  <a:lnTo>
                    <a:pt x="2266230" y="8098952"/>
                  </a:lnTo>
                  <a:lnTo>
                    <a:pt x="2310622" y="8122494"/>
                  </a:lnTo>
                  <a:lnTo>
                    <a:pt x="2355317" y="8145530"/>
                  </a:lnTo>
                  <a:lnTo>
                    <a:pt x="2400312" y="8168060"/>
                  </a:lnTo>
                  <a:lnTo>
                    <a:pt x="2445607" y="8190081"/>
                  </a:lnTo>
                  <a:lnTo>
                    <a:pt x="2491197" y="8211592"/>
                  </a:lnTo>
                  <a:lnTo>
                    <a:pt x="2537082" y="8232592"/>
                  </a:lnTo>
                  <a:lnTo>
                    <a:pt x="2583260" y="8253079"/>
                  </a:lnTo>
                  <a:lnTo>
                    <a:pt x="2629727" y="8273051"/>
                  </a:lnTo>
                  <a:lnTo>
                    <a:pt x="2676653" y="8292575"/>
                  </a:lnTo>
                  <a:lnTo>
                    <a:pt x="2723747" y="8311524"/>
                  </a:lnTo>
                  <a:lnTo>
                    <a:pt x="2771008" y="8329898"/>
                  </a:lnTo>
                  <a:lnTo>
                    <a:pt x="2818434" y="8347695"/>
                  </a:lnTo>
                  <a:lnTo>
                    <a:pt x="2866021" y="8364916"/>
                  </a:lnTo>
                  <a:lnTo>
                    <a:pt x="2913768" y="8381561"/>
                  </a:lnTo>
                  <a:lnTo>
                    <a:pt x="2961672" y="8397628"/>
                  </a:lnTo>
                  <a:lnTo>
                    <a:pt x="3009730" y="8413117"/>
                  </a:lnTo>
                  <a:lnTo>
                    <a:pt x="3057941" y="8428027"/>
                  </a:lnTo>
                  <a:lnTo>
                    <a:pt x="3106302" y="8442359"/>
                  </a:lnTo>
                  <a:lnTo>
                    <a:pt x="3154810" y="8456112"/>
                  </a:lnTo>
                  <a:lnTo>
                    <a:pt x="3203464" y="8469285"/>
                  </a:lnTo>
                  <a:lnTo>
                    <a:pt x="3252260" y="8481878"/>
                  </a:lnTo>
                  <a:lnTo>
                    <a:pt x="3301197" y="8493890"/>
                  </a:lnTo>
                  <a:lnTo>
                    <a:pt x="3350271" y="8505320"/>
                  </a:lnTo>
                  <a:lnTo>
                    <a:pt x="3399481" y="8516170"/>
                  </a:lnTo>
                  <a:lnTo>
                    <a:pt x="3448825" y="8526436"/>
                  </a:lnTo>
                  <a:lnTo>
                    <a:pt x="3498299" y="8536120"/>
                  </a:lnTo>
                  <a:lnTo>
                    <a:pt x="3547901" y="8545221"/>
                  </a:lnTo>
                  <a:lnTo>
                    <a:pt x="3597630" y="8553739"/>
                  </a:lnTo>
                  <a:lnTo>
                    <a:pt x="3647482" y="8561672"/>
                  </a:lnTo>
                  <a:lnTo>
                    <a:pt x="3697455" y="8569020"/>
                  </a:lnTo>
                  <a:lnTo>
                    <a:pt x="3747547" y="8575784"/>
                  </a:lnTo>
                  <a:lnTo>
                    <a:pt x="3797756" y="8581962"/>
                  </a:lnTo>
                  <a:lnTo>
                    <a:pt x="3848078" y="8587554"/>
                  </a:lnTo>
                  <a:lnTo>
                    <a:pt x="3898512" y="8592559"/>
                  </a:lnTo>
                  <a:lnTo>
                    <a:pt x="3949056" y="8596977"/>
                  </a:lnTo>
                  <a:lnTo>
                    <a:pt x="3999706" y="8600808"/>
                  </a:lnTo>
                  <a:lnTo>
                    <a:pt x="4050461" y="8604051"/>
                  </a:lnTo>
                  <a:lnTo>
                    <a:pt x="4101318" y="8606705"/>
                  </a:lnTo>
                  <a:lnTo>
                    <a:pt x="4152274" y="8608770"/>
                  </a:lnTo>
                  <a:lnTo>
                    <a:pt x="4203328" y="8610246"/>
                  </a:lnTo>
                  <a:lnTo>
                    <a:pt x="4254477" y="8611131"/>
                  </a:lnTo>
                  <a:lnTo>
                    <a:pt x="4305718" y="8611427"/>
                  </a:lnTo>
                  <a:lnTo>
                    <a:pt x="4357791" y="8611122"/>
                  </a:lnTo>
                  <a:lnTo>
                    <a:pt x="4409769" y="8610206"/>
                  </a:lnTo>
                  <a:lnTo>
                    <a:pt x="4461648" y="8608681"/>
                  </a:lnTo>
                  <a:lnTo>
                    <a:pt x="4513426" y="8606546"/>
                  </a:lnTo>
                  <a:lnTo>
                    <a:pt x="4565102" y="8603803"/>
                  </a:lnTo>
                  <a:lnTo>
                    <a:pt x="4616671" y="8600452"/>
                  </a:lnTo>
                  <a:lnTo>
                    <a:pt x="4668132" y="8596493"/>
                  </a:lnTo>
                  <a:lnTo>
                    <a:pt x="4719483" y="8591927"/>
                  </a:lnTo>
                  <a:lnTo>
                    <a:pt x="4770720" y="8586755"/>
                  </a:lnTo>
                  <a:lnTo>
                    <a:pt x="4821841" y="8580977"/>
                  </a:lnTo>
                  <a:lnTo>
                    <a:pt x="4872845" y="8574593"/>
                  </a:lnTo>
                  <a:lnTo>
                    <a:pt x="4923727" y="8567605"/>
                  </a:lnTo>
                  <a:lnTo>
                    <a:pt x="4974486" y="8560013"/>
                  </a:lnTo>
                  <a:lnTo>
                    <a:pt x="5025120" y="8551816"/>
                  </a:lnTo>
                  <a:lnTo>
                    <a:pt x="5075625" y="8543017"/>
                  </a:lnTo>
                  <a:lnTo>
                    <a:pt x="5126000" y="8533615"/>
                  </a:lnTo>
                  <a:lnTo>
                    <a:pt x="5176241" y="8523611"/>
                  </a:lnTo>
                  <a:lnTo>
                    <a:pt x="5226347" y="8513005"/>
                  </a:lnTo>
                  <a:lnTo>
                    <a:pt x="5276314" y="8501799"/>
                  </a:lnTo>
                  <a:lnTo>
                    <a:pt x="5326141" y="8489992"/>
                  </a:lnTo>
                  <a:lnTo>
                    <a:pt x="5375824" y="8477585"/>
                  </a:lnTo>
                  <a:lnTo>
                    <a:pt x="5425362" y="8464578"/>
                  </a:lnTo>
                  <a:lnTo>
                    <a:pt x="5474751" y="8450973"/>
                  </a:lnTo>
                  <a:lnTo>
                    <a:pt x="5523990" y="8436770"/>
                  </a:lnTo>
                  <a:lnTo>
                    <a:pt x="5573075" y="8421969"/>
                  </a:lnTo>
                  <a:lnTo>
                    <a:pt x="5601631" y="8383998"/>
                  </a:lnTo>
                  <a:lnTo>
                    <a:pt x="5598054" y="8366244"/>
                  </a:lnTo>
                  <a:lnTo>
                    <a:pt x="5563531" y="8341694"/>
                  </a:lnTo>
                  <a:lnTo>
                    <a:pt x="5500381" y="8357939"/>
                  </a:lnTo>
                  <a:lnTo>
                    <a:pt x="5452099" y="8371860"/>
                  </a:lnTo>
                  <a:lnTo>
                    <a:pt x="5403668" y="8385195"/>
                  </a:lnTo>
                  <a:lnTo>
                    <a:pt x="5355092" y="8397943"/>
                  </a:lnTo>
                  <a:lnTo>
                    <a:pt x="5306373" y="8410104"/>
                  </a:lnTo>
                  <a:lnTo>
                    <a:pt x="5257513" y="8421678"/>
                  </a:lnTo>
                  <a:lnTo>
                    <a:pt x="5208515" y="8432663"/>
                  </a:lnTo>
                  <a:lnTo>
                    <a:pt x="5159382" y="8443058"/>
                  </a:lnTo>
                  <a:lnTo>
                    <a:pt x="5110115" y="8452865"/>
                  </a:lnTo>
                  <a:lnTo>
                    <a:pt x="5060717" y="8462081"/>
                  </a:lnTo>
                  <a:lnTo>
                    <a:pt x="5011191" y="8470707"/>
                  </a:lnTo>
                  <a:lnTo>
                    <a:pt x="4961538" y="8478742"/>
                  </a:lnTo>
                  <a:lnTo>
                    <a:pt x="4911763" y="8486185"/>
                  </a:lnTo>
                  <a:lnTo>
                    <a:pt x="4861866" y="8493036"/>
                  </a:lnTo>
                  <a:lnTo>
                    <a:pt x="4811851" y="8499294"/>
                  </a:lnTo>
                  <a:lnTo>
                    <a:pt x="4761720" y="8504958"/>
                  </a:lnTo>
                  <a:lnTo>
                    <a:pt x="4711475" y="8510029"/>
                  </a:lnTo>
                  <a:lnTo>
                    <a:pt x="4661119" y="8514505"/>
                  </a:lnTo>
                  <a:lnTo>
                    <a:pt x="4610654" y="8518386"/>
                  </a:lnTo>
                  <a:lnTo>
                    <a:pt x="4560083" y="8521672"/>
                  </a:lnTo>
                  <a:lnTo>
                    <a:pt x="4509408" y="8524361"/>
                  </a:lnTo>
                  <a:lnTo>
                    <a:pt x="4458631" y="8526454"/>
                  </a:lnTo>
                  <a:lnTo>
                    <a:pt x="4407756" y="8527950"/>
                  </a:lnTo>
                  <a:lnTo>
                    <a:pt x="4356784" y="8528847"/>
                  </a:lnTo>
                  <a:lnTo>
                    <a:pt x="4305718" y="8529147"/>
                  </a:lnTo>
                  <a:lnTo>
                    <a:pt x="4253932" y="8528839"/>
                  </a:lnTo>
                  <a:lnTo>
                    <a:pt x="4202242" y="8527917"/>
                  </a:lnTo>
                  <a:lnTo>
                    <a:pt x="4150651" y="8526381"/>
                  </a:lnTo>
                  <a:lnTo>
                    <a:pt x="4099162" y="8524231"/>
                  </a:lnTo>
                  <a:lnTo>
                    <a:pt x="4047777" y="8521467"/>
                  </a:lnTo>
                  <a:lnTo>
                    <a:pt x="3996500" y="8518091"/>
                  </a:lnTo>
                  <a:lnTo>
                    <a:pt x="3945331" y="8514104"/>
                  </a:lnTo>
                  <a:lnTo>
                    <a:pt x="3894275" y="8509504"/>
                  </a:lnTo>
                  <a:lnTo>
                    <a:pt x="3843333" y="8504293"/>
                  </a:lnTo>
                  <a:lnTo>
                    <a:pt x="3792508" y="8498472"/>
                  </a:lnTo>
                  <a:lnTo>
                    <a:pt x="3741804" y="8492041"/>
                  </a:lnTo>
                  <a:lnTo>
                    <a:pt x="3691221" y="8485000"/>
                  </a:lnTo>
                  <a:lnTo>
                    <a:pt x="3640763" y="8477351"/>
                  </a:lnTo>
                  <a:lnTo>
                    <a:pt x="3590433" y="8469093"/>
                  </a:lnTo>
                  <a:lnTo>
                    <a:pt x="3540233" y="8460227"/>
                  </a:lnTo>
                  <a:lnTo>
                    <a:pt x="3490165" y="8450753"/>
                  </a:lnTo>
                  <a:lnTo>
                    <a:pt x="3440232" y="8440673"/>
                  </a:lnTo>
                  <a:lnTo>
                    <a:pt x="3390437" y="8429986"/>
                  </a:lnTo>
                  <a:lnTo>
                    <a:pt x="3340783" y="8418693"/>
                  </a:lnTo>
                  <a:lnTo>
                    <a:pt x="3291271" y="8406795"/>
                  </a:lnTo>
                  <a:lnTo>
                    <a:pt x="3241904" y="8394292"/>
                  </a:lnTo>
                  <a:lnTo>
                    <a:pt x="3192686" y="8381185"/>
                  </a:lnTo>
                  <a:lnTo>
                    <a:pt x="3143618" y="8367474"/>
                  </a:lnTo>
                  <a:lnTo>
                    <a:pt x="3094703" y="8353160"/>
                  </a:lnTo>
                  <a:lnTo>
                    <a:pt x="3045944" y="8338243"/>
                  </a:lnTo>
                  <a:lnTo>
                    <a:pt x="2997343" y="8322724"/>
                  </a:lnTo>
                  <a:lnTo>
                    <a:pt x="2948904" y="8306603"/>
                  </a:lnTo>
                  <a:lnTo>
                    <a:pt x="2900627" y="8289881"/>
                  </a:lnTo>
                  <a:lnTo>
                    <a:pt x="2852516" y="8272558"/>
                  </a:lnTo>
                  <a:lnTo>
                    <a:pt x="2804574" y="8254635"/>
                  </a:lnTo>
                  <a:lnTo>
                    <a:pt x="2756803" y="8236112"/>
                  </a:lnTo>
                  <a:lnTo>
                    <a:pt x="2709206" y="8216991"/>
                  </a:lnTo>
                  <a:lnTo>
                    <a:pt x="2661785" y="8197270"/>
                  </a:lnTo>
                  <a:lnTo>
                    <a:pt x="2614787" y="8177058"/>
                  </a:lnTo>
                  <a:lnTo>
                    <a:pt x="2568092" y="8156310"/>
                  </a:lnTo>
                  <a:lnTo>
                    <a:pt x="2521701" y="8135027"/>
                  </a:lnTo>
                  <a:lnTo>
                    <a:pt x="2475618" y="8113211"/>
                  </a:lnTo>
                  <a:lnTo>
                    <a:pt x="2429844" y="8090863"/>
                  </a:lnTo>
                  <a:lnTo>
                    <a:pt x="2384381" y="8067984"/>
                  </a:lnTo>
                  <a:lnTo>
                    <a:pt x="2339233" y="8044578"/>
                  </a:lnTo>
                  <a:lnTo>
                    <a:pt x="2294401" y="8020644"/>
                  </a:lnTo>
                  <a:lnTo>
                    <a:pt x="2249887" y="7996184"/>
                  </a:lnTo>
                  <a:lnTo>
                    <a:pt x="2205694" y="7971201"/>
                  </a:lnTo>
                  <a:lnTo>
                    <a:pt x="2161825" y="7945695"/>
                  </a:lnTo>
                  <a:lnTo>
                    <a:pt x="2118281" y="7919668"/>
                  </a:lnTo>
                  <a:lnTo>
                    <a:pt x="2075065" y="7893122"/>
                  </a:lnTo>
                  <a:lnTo>
                    <a:pt x="2032179" y="7866059"/>
                  </a:lnTo>
                  <a:lnTo>
                    <a:pt x="1989625" y="7838478"/>
                  </a:lnTo>
                  <a:lnTo>
                    <a:pt x="1947407" y="7810384"/>
                  </a:lnTo>
                  <a:lnTo>
                    <a:pt x="1905525" y="7781776"/>
                  </a:lnTo>
                  <a:lnTo>
                    <a:pt x="1863982" y="7752656"/>
                  </a:lnTo>
                  <a:lnTo>
                    <a:pt x="1822782" y="7723027"/>
                  </a:lnTo>
                  <a:lnTo>
                    <a:pt x="1781925" y="7692888"/>
                  </a:lnTo>
                  <a:lnTo>
                    <a:pt x="1741414" y="7662243"/>
                  </a:lnTo>
                  <a:lnTo>
                    <a:pt x="1701252" y="7631093"/>
                  </a:lnTo>
                  <a:lnTo>
                    <a:pt x="1661441" y="7599438"/>
                  </a:lnTo>
                  <a:lnTo>
                    <a:pt x="1621983" y="7567281"/>
                  </a:lnTo>
                  <a:lnTo>
                    <a:pt x="1582880" y="7534624"/>
                  </a:lnTo>
                  <a:lnTo>
                    <a:pt x="1544135" y="7501467"/>
                  </a:lnTo>
                  <a:lnTo>
                    <a:pt x="1505750" y="7467813"/>
                  </a:lnTo>
                  <a:lnTo>
                    <a:pt x="1467728" y="7433662"/>
                  </a:lnTo>
                  <a:lnTo>
                    <a:pt x="1430070" y="7399017"/>
                  </a:lnTo>
                  <a:lnTo>
                    <a:pt x="1392779" y="7363878"/>
                  </a:lnTo>
                  <a:lnTo>
                    <a:pt x="1355858" y="7328248"/>
                  </a:lnTo>
                  <a:lnTo>
                    <a:pt x="1319308" y="7292129"/>
                  </a:lnTo>
                  <a:lnTo>
                    <a:pt x="1283188" y="7255578"/>
                  </a:lnTo>
                  <a:lnTo>
                    <a:pt x="1247558" y="7218655"/>
                  </a:lnTo>
                  <a:lnTo>
                    <a:pt x="1212420" y="7181364"/>
                  </a:lnTo>
                  <a:lnTo>
                    <a:pt x="1177774" y="7143706"/>
                  </a:lnTo>
                  <a:lnTo>
                    <a:pt x="1143623" y="7105683"/>
                  </a:lnTo>
                  <a:lnTo>
                    <a:pt x="1109969" y="7067298"/>
                  </a:lnTo>
                  <a:lnTo>
                    <a:pt x="1076812" y="7028553"/>
                  </a:lnTo>
                  <a:lnTo>
                    <a:pt x="1044154" y="6989450"/>
                  </a:lnTo>
                  <a:lnTo>
                    <a:pt x="1011997" y="6949992"/>
                  </a:lnTo>
                  <a:lnTo>
                    <a:pt x="980342" y="6910180"/>
                  </a:lnTo>
                  <a:lnTo>
                    <a:pt x="949191" y="6870018"/>
                  </a:lnTo>
                  <a:lnTo>
                    <a:pt x="918546" y="6829508"/>
                  </a:lnTo>
                  <a:lnTo>
                    <a:pt x="888408" y="6788651"/>
                  </a:lnTo>
                  <a:lnTo>
                    <a:pt x="858778" y="6747451"/>
                  </a:lnTo>
                  <a:lnTo>
                    <a:pt x="829658" y="6705909"/>
                  </a:lnTo>
                  <a:lnTo>
                    <a:pt x="801050" y="6664027"/>
                  </a:lnTo>
                  <a:lnTo>
                    <a:pt x="772956" y="6621809"/>
                  </a:lnTo>
                  <a:lnTo>
                    <a:pt x="745376" y="6579256"/>
                  </a:lnTo>
                  <a:lnTo>
                    <a:pt x="718312" y="6536371"/>
                  </a:lnTo>
                  <a:lnTo>
                    <a:pt x="691766" y="6493155"/>
                  </a:lnTo>
                  <a:lnTo>
                    <a:pt x="665740" y="6449612"/>
                  </a:lnTo>
                  <a:lnTo>
                    <a:pt x="640234" y="6405743"/>
                  </a:lnTo>
                  <a:lnTo>
                    <a:pt x="615252" y="6361552"/>
                  </a:lnTo>
                  <a:lnTo>
                    <a:pt x="590793" y="6317039"/>
                  </a:lnTo>
                  <a:lnTo>
                    <a:pt x="566860" y="6272208"/>
                  </a:lnTo>
                  <a:lnTo>
                    <a:pt x="543454" y="6227060"/>
                  </a:lnTo>
                  <a:lnTo>
                    <a:pt x="520577" y="6181598"/>
                  </a:lnTo>
                  <a:lnTo>
                    <a:pt x="498230" y="6135825"/>
                  </a:lnTo>
                  <a:lnTo>
                    <a:pt x="476415" y="6089743"/>
                  </a:lnTo>
                  <a:lnTo>
                    <a:pt x="455133" y="6043353"/>
                  </a:lnTo>
                  <a:lnTo>
                    <a:pt x="434387" y="5996659"/>
                  </a:lnTo>
                  <a:lnTo>
                    <a:pt x="414176" y="5949662"/>
                  </a:lnTo>
                  <a:lnTo>
                    <a:pt x="394455" y="5902239"/>
                  </a:lnTo>
                  <a:lnTo>
                    <a:pt x="375333" y="5854640"/>
                  </a:lnTo>
                  <a:lnTo>
                    <a:pt x="356809" y="5806868"/>
                  </a:lnTo>
                  <a:lnTo>
                    <a:pt x="338886" y="5758924"/>
                  </a:lnTo>
                  <a:lnTo>
                    <a:pt x="321562" y="5710812"/>
                  </a:lnTo>
                  <a:lnTo>
                    <a:pt x="304839" y="5662535"/>
                  </a:lnTo>
                  <a:lnTo>
                    <a:pt x="288718" y="5614094"/>
                  </a:lnTo>
                  <a:lnTo>
                    <a:pt x="273198" y="5565492"/>
                  </a:lnTo>
                  <a:lnTo>
                    <a:pt x="258281" y="5516733"/>
                  </a:lnTo>
                  <a:lnTo>
                    <a:pt x="243966" y="5467817"/>
                  </a:lnTo>
                  <a:lnTo>
                    <a:pt x="230254" y="5418749"/>
                  </a:lnTo>
                  <a:lnTo>
                    <a:pt x="217147" y="5369530"/>
                  </a:lnTo>
                  <a:lnTo>
                    <a:pt x="204644" y="5320164"/>
                  </a:lnTo>
                  <a:lnTo>
                    <a:pt x="192745" y="5270652"/>
                  </a:lnTo>
                  <a:lnTo>
                    <a:pt x="181452" y="5220997"/>
                  </a:lnTo>
                  <a:lnTo>
                    <a:pt x="170765" y="5171202"/>
                  </a:lnTo>
                  <a:lnTo>
                    <a:pt x="160685" y="5121269"/>
                  </a:lnTo>
                  <a:lnTo>
                    <a:pt x="151211" y="5071202"/>
                  </a:lnTo>
                  <a:lnTo>
                    <a:pt x="142345" y="5021001"/>
                  </a:lnTo>
                  <a:lnTo>
                    <a:pt x="134086" y="4970671"/>
                  </a:lnTo>
                  <a:lnTo>
                    <a:pt x="126437" y="4920213"/>
                  </a:lnTo>
                  <a:lnTo>
                    <a:pt x="119396" y="4869631"/>
                  </a:lnTo>
                  <a:lnTo>
                    <a:pt x="112965" y="4818926"/>
                  </a:lnTo>
                  <a:lnTo>
                    <a:pt x="107143" y="4768102"/>
                  </a:lnTo>
                  <a:lnTo>
                    <a:pt x="101933" y="4717160"/>
                  </a:lnTo>
                  <a:lnTo>
                    <a:pt x="97333" y="4666104"/>
                  </a:lnTo>
                  <a:lnTo>
                    <a:pt x="93345" y="4614936"/>
                  </a:lnTo>
                  <a:lnTo>
                    <a:pt x="89969" y="4563659"/>
                  </a:lnTo>
                  <a:lnTo>
                    <a:pt x="87206" y="4512274"/>
                  </a:lnTo>
                  <a:lnTo>
                    <a:pt x="85056" y="4460785"/>
                  </a:lnTo>
                  <a:lnTo>
                    <a:pt x="83519" y="4409195"/>
                  </a:lnTo>
                  <a:lnTo>
                    <a:pt x="82597" y="4357505"/>
                  </a:lnTo>
                  <a:lnTo>
                    <a:pt x="82290" y="4305718"/>
                  </a:lnTo>
                  <a:lnTo>
                    <a:pt x="82597" y="4253931"/>
                  </a:lnTo>
                  <a:lnTo>
                    <a:pt x="83519" y="4202240"/>
                  </a:lnTo>
                  <a:lnTo>
                    <a:pt x="85056" y="4150649"/>
                  </a:lnTo>
                  <a:lnTo>
                    <a:pt x="87206" y="4099159"/>
                  </a:lnTo>
                  <a:lnTo>
                    <a:pt x="89969" y="4047774"/>
                  </a:lnTo>
                  <a:lnTo>
                    <a:pt x="93345" y="3996496"/>
                  </a:lnTo>
                  <a:lnTo>
                    <a:pt x="97333" y="3945327"/>
                  </a:lnTo>
                  <a:lnTo>
                    <a:pt x="101933" y="3894271"/>
                  </a:lnTo>
                  <a:lnTo>
                    <a:pt x="107143" y="3843329"/>
                  </a:lnTo>
                  <a:lnTo>
                    <a:pt x="112965" y="3792504"/>
                  </a:lnTo>
                  <a:lnTo>
                    <a:pt x="119396" y="3741799"/>
                  </a:lnTo>
                  <a:lnTo>
                    <a:pt x="126437" y="3691216"/>
                  </a:lnTo>
                  <a:lnTo>
                    <a:pt x="134086" y="3640759"/>
                  </a:lnTo>
                  <a:lnTo>
                    <a:pt x="142345" y="3590429"/>
                  </a:lnTo>
                  <a:lnTo>
                    <a:pt x="151211" y="3540228"/>
                  </a:lnTo>
                  <a:lnTo>
                    <a:pt x="160685" y="3490161"/>
                  </a:lnTo>
                  <a:lnTo>
                    <a:pt x="170765" y="3440228"/>
                  </a:lnTo>
                  <a:lnTo>
                    <a:pt x="181452" y="3390434"/>
                  </a:lnTo>
                  <a:lnTo>
                    <a:pt x="192745" y="3340779"/>
                  </a:lnTo>
                  <a:lnTo>
                    <a:pt x="204644" y="3291268"/>
                  </a:lnTo>
                  <a:lnTo>
                    <a:pt x="217147" y="3241902"/>
                  </a:lnTo>
                  <a:lnTo>
                    <a:pt x="230254" y="3192684"/>
                  </a:lnTo>
                  <a:lnTo>
                    <a:pt x="243966" y="3143616"/>
                  </a:lnTo>
                  <a:lnTo>
                    <a:pt x="258281" y="3094702"/>
                  </a:lnTo>
                  <a:lnTo>
                    <a:pt x="273198" y="3045943"/>
                  </a:lnTo>
                  <a:lnTo>
                    <a:pt x="288718" y="2997342"/>
                  </a:lnTo>
                  <a:lnTo>
                    <a:pt x="304839" y="2948903"/>
                  </a:lnTo>
                  <a:lnTo>
                    <a:pt x="321562" y="2900626"/>
                  </a:lnTo>
                  <a:lnTo>
                    <a:pt x="338886" y="2852516"/>
                  </a:lnTo>
                  <a:lnTo>
                    <a:pt x="356809" y="2804574"/>
                  </a:lnTo>
                  <a:lnTo>
                    <a:pt x="375333" y="2756803"/>
                  </a:lnTo>
                  <a:lnTo>
                    <a:pt x="394455" y="2709206"/>
                  </a:lnTo>
                  <a:lnTo>
                    <a:pt x="414176" y="2661785"/>
                  </a:lnTo>
                  <a:lnTo>
                    <a:pt x="434387" y="2614786"/>
                  </a:lnTo>
                  <a:lnTo>
                    <a:pt x="455133" y="2568090"/>
                  </a:lnTo>
                  <a:lnTo>
                    <a:pt x="476415" y="2521699"/>
                  </a:lnTo>
                  <a:lnTo>
                    <a:pt x="498230" y="2475615"/>
                  </a:lnTo>
                  <a:lnTo>
                    <a:pt x="520577" y="2429841"/>
                  </a:lnTo>
                  <a:lnTo>
                    <a:pt x="543454" y="2384378"/>
                  </a:lnTo>
                  <a:lnTo>
                    <a:pt x="566860" y="2339230"/>
                  </a:lnTo>
                  <a:lnTo>
                    <a:pt x="590793" y="2294398"/>
                  </a:lnTo>
                  <a:lnTo>
                    <a:pt x="615252" y="2249884"/>
                  </a:lnTo>
                  <a:lnTo>
                    <a:pt x="640234" y="2205692"/>
                  </a:lnTo>
                  <a:lnTo>
                    <a:pt x="665740" y="2161822"/>
                  </a:lnTo>
                  <a:lnTo>
                    <a:pt x="691766" y="2118279"/>
                  </a:lnTo>
                  <a:lnTo>
                    <a:pt x="718312" y="2075063"/>
                  </a:lnTo>
                  <a:lnTo>
                    <a:pt x="745376" y="2032177"/>
                  </a:lnTo>
                  <a:lnTo>
                    <a:pt x="772956" y="1989624"/>
                  </a:lnTo>
                  <a:lnTo>
                    <a:pt x="801050" y="1947405"/>
                  </a:lnTo>
                  <a:lnTo>
                    <a:pt x="829658" y="1905524"/>
                  </a:lnTo>
                  <a:lnTo>
                    <a:pt x="858778" y="1863981"/>
                  </a:lnTo>
                  <a:lnTo>
                    <a:pt x="888408" y="1822781"/>
                  </a:lnTo>
                  <a:lnTo>
                    <a:pt x="918546" y="1781924"/>
                  </a:lnTo>
                  <a:lnTo>
                    <a:pt x="949191" y="1741413"/>
                  </a:lnTo>
                  <a:lnTo>
                    <a:pt x="980342" y="1701251"/>
                  </a:lnTo>
                  <a:lnTo>
                    <a:pt x="1011997" y="1661440"/>
                  </a:lnTo>
                  <a:lnTo>
                    <a:pt x="1044154" y="1621981"/>
                  </a:lnTo>
                  <a:lnTo>
                    <a:pt x="1076812" y="1582878"/>
                  </a:lnTo>
                  <a:lnTo>
                    <a:pt x="1109969" y="1544133"/>
                  </a:lnTo>
                  <a:lnTo>
                    <a:pt x="1143623" y="1505747"/>
                  </a:lnTo>
                  <a:lnTo>
                    <a:pt x="1177774" y="1467724"/>
                  </a:lnTo>
                  <a:lnTo>
                    <a:pt x="1212420" y="1430065"/>
                  </a:lnTo>
                  <a:lnTo>
                    <a:pt x="1247558" y="1392773"/>
                  </a:lnTo>
                  <a:lnTo>
                    <a:pt x="1283188" y="1355849"/>
                  </a:lnTo>
                  <a:lnTo>
                    <a:pt x="1319308" y="1319298"/>
                  </a:lnTo>
                  <a:lnTo>
                    <a:pt x="1355858" y="1283178"/>
                  </a:lnTo>
                  <a:lnTo>
                    <a:pt x="1392779" y="1247548"/>
                  </a:lnTo>
                  <a:lnTo>
                    <a:pt x="1430070" y="1212410"/>
                  </a:lnTo>
                  <a:lnTo>
                    <a:pt x="1467728" y="1177764"/>
                  </a:lnTo>
                  <a:lnTo>
                    <a:pt x="1505750" y="1143614"/>
                  </a:lnTo>
                  <a:lnTo>
                    <a:pt x="1544135" y="1109959"/>
                  </a:lnTo>
                  <a:lnTo>
                    <a:pt x="1582880" y="1076803"/>
                  </a:lnTo>
                  <a:lnTo>
                    <a:pt x="1621983" y="1044145"/>
                  </a:lnTo>
                  <a:lnTo>
                    <a:pt x="1661441" y="1011989"/>
                  </a:lnTo>
                  <a:lnTo>
                    <a:pt x="1701252" y="980334"/>
                  </a:lnTo>
                  <a:lnTo>
                    <a:pt x="1741414" y="949184"/>
                  </a:lnTo>
                  <a:lnTo>
                    <a:pt x="1781925" y="918539"/>
                  </a:lnTo>
                  <a:lnTo>
                    <a:pt x="1822782" y="888401"/>
                  </a:lnTo>
                  <a:lnTo>
                    <a:pt x="1863982" y="858772"/>
                  </a:lnTo>
                  <a:lnTo>
                    <a:pt x="1905525" y="829653"/>
                  </a:lnTo>
                  <a:lnTo>
                    <a:pt x="1947407" y="801045"/>
                  </a:lnTo>
                  <a:lnTo>
                    <a:pt x="1989625" y="772951"/>
                  </a:lnTo>
                  <a:lnTo>
                    <a:pt x="2032179" y="745371"/>
                  </a:lnTo>
                  <a:lnTo>
                    <a:pt x="2075065" y="718308"/>
                  </a:lnTo>
                  <a:lnTo>
                    <a:pt x="2118281" y="691763"/>
                  </a:lnTo>
                  <a:lnTo>
                    <a:pt x="2161825" y="665737"/>
                  </a:lnTo>
                  <a:lnTo>
                    <a:pt x="2205694" y="640232"/>
                  </a:lnTo>
                  <a:lnTo>
                    <a:pt x="2249887" y="615250"/>
                  </a:lnTo>
                  <a:lnTo>
                    <a:pt x="2294401" y="590791"/>
                  </a:lnTo>
                  <a:lnTo>
                    <a:pt x="2339233" y="566858"/>
                  </a:lnTo>
                  <a:lnTo>
                    <a:pt x="2384381" y="543453"/>
                  </a:lnTo>
                  <a:lnTo>
                    <a:pt x="2429844" y="520576"/>
                  </a:lnTo>
                  <a:lnTo>
                    <a:pt x="2475618" y="498229"/>
                  </a:lnTo>
                  <a:lnTo>
                    <a:pt x="2521701" y="476414"/>
                  </a:lnTo>
                  <a:lnTo>
                    <a:pt x="2568092" y="455133"/>
                  </a:lnTo>
                  <a:lnTo>
                    <a:pt x="2614787" y="434386"/>
                  </a:lnTo>
                  <a:lnTo>
                    <a:pt x="2661785" y="414176"/>
                  </a:lnTo>
                  <a:lnTo>
                    <a:pt x="2709206" y="394455"/>
                  </a:lnTo>
                  <a:lnTo>
                    <a:pt x="2756803" y="375333"/>
                  </a:lnTo>
                  <a:lnTo>
                    <a:pt x="2804574" y="356809"/>
                  </a:lnTo>
                  <a:lnTo>
                    <a:pt x="2852516" y="338886"/>
                  </a:lnTo>
                  <a:lnTo>
                    <a:pt x="2900627" y="321562"/>
                  </a:lnTo>
                  <a:lnTo>
                    <a:pt x="2948904" y="304839"/>
                  </a:lnTo>
                  <a:lnTo>
                    <a:pt x="2997343" y="288718"/>
                  </a:lnTo>
                  <a:lnTo>
                    <a:pt x="3045944" y="273198"/>
                  </a:lnTo>
                  <a:lnTo>
                    <a:pt x="3094703" y="258281"/>
                  </a:lnTo>
                  <a:lnTo>
                    <a:pt x="3143618" y="243966"/>
                  </a:lnTo>
                  <a:lnTo>
                    <a:pt x="3192686" y="230254"/>
                  </a:lnTo>
                  <a:lnTo>
                    <a:pt x="3241904" y="217147"/>
                  </a:lnTo>
                  <a:lnTo>
                    <a:pt x="3291271" y="204644"/>
                  </a:lnTo>
                  <a:lnTo>
                    <a:pt x="3340783" y="192745"/>
                  </a:lnTo>
                  <a:lnTo>
                    <a:pt x="3390437" y="181452"/>
                  </a:lnTo>
                  <a:lnTo>
                    <a:pt x="3440232" y="170765"/>
                  </a:lnTo>
                  <a:lnTo>
                    <a:pt x="3490165" y="160685"/>
                  </a:lnTo>
                  <a:lnTo>
                    <a:pt x="3540233" y="151211"/>
                  </a:lnTo>
                  <a:lnTo>
                    <a:pt x="3590433" y="142345"/>
                  </a:lnTo>
                  <a:lnTo>
                    <a:pt x="3640763" y="134086"/>
                  </a:lnTo>
                  <a:lnTo>
                    <a:pt x="3691221" y="126437"/>
                  </a:lnTo>
                  <a:lnTo>
                    <a:pt x="3741804" y="119396"/>
                  </a:lnTo>
                  <a:lnTo>
                    <a:pt x="3792508" y="112965"/>
                  </a:lnTo>
                  <a:lnTo>
                    <a:pt x="3843333" y="107143"/>
                  </a:lnTo>
                  <a:lnTo>
                    <a:pt x="3894275" y="101933"/>
                  </a:lnTo>
                  <a:lnTo>
                    <a:pt x="3945331" y="97333"/>
                  </a:lnTo>
                  <a:lnTo>
                    <a:pt x="3996500" y="93345"/>
                  </a:lnTo>
                  <a:lnTo>
                    <a:pt x="4047777" y="89969"/>
                  </a:lnTo>
                  <a:lnTo>
                    <a:pt x="4099162" y="87206"/>
                  </a:lnTo>
                  <a:lnTo>
                    <a:pt x="4150651" y="85056"/>
                  </a:lnTo>
                  <a:lnTo>
                    <a:pt x="4202242" y="83519"/>
                  </a:lnTo>
                  <a:lnTo>
                    <a:pt x="4253932" y="82597"/>
                  </a:lnTo>
                  <a:lnTo>
                    <a:pt x="4305718" y="82290"/>
                  </a:lnTo>
                  <a:lnTo>
                    <a:pt x="4357939" y="82603"/>
                  </a:lnTo>
                  <a:lnTo>
                    <a:pt x="4410061" y="83541"/>
                  </a:lnTo>
                  <a:lnTo>
                    <a:pt x="4462083" y="85103"/>
                  </a:lnTo>
                  <a:lnTo>
                    <a:pt x="4514000" y="87290"/>
                  </a:lnTo>
                  <a:lnTo>
                    <a:pt x="4565811" y="90101"/>
                  </a:lnTo>
                  <a:lnTo>
                    <a:pt x="4617514" y="93535"/>
                  </a:lnTo>
                  <a:lnTo>
                    <a:pt x="4669104" y="97591"/>
                  </a:lnTo>
                  <a:lnTo>
                    <a:pt x="4720581" y="102269"/>
                  </a:lnTo>
                  <a:lnTo>
                    <a:pt x="4771940" y="107568"/>
                  </a:lnTo>
                  <a:lnTo>
                    <a:pt x="4823181" y="113489"/>
                  </a:lnTo>
                  <a:lnTo>
                    <a:pt x="4874299" y="120030"/>
                  </a:lnTo>
                  <a:lnTo>
                    <a:pt x="4925293" y="127190"/>
                  </a:lnTo>
                  <a:lnTo>
                    <a:pt x="4976159" y="134970"/>
                  </a:lnTo>
                  <a:lnTo>
                    <a:pt x="5026896" y="143369"/>
                  </a:lnTo>
                  <a:lnTo>
                    <a:pt x="5077500" y="152385"/>
                  </a:lnTo>
                  <a:lnTo>
                    <a:pt x="5127969" y="162020"/>
                  </a:lnTo>
                  <a:lnTo>
                    <a:pt x="5178300" y="172271"/>
                  </a:lnTo>
                  <a:lnTo>
                    <a:pt x="5228491" y="183139"/>
                  </a:lnTo>
                  <a:lnTo>
                    <a:pt x="5278539" y="194623"/>
                  </a:lnTo>
                  <a:lnTo>
                    <a:pt x="5328442" y="206722"/>
                  </a:lnTo>
                  <a:lnTo>
                    <a:pt x="5378197" y="219436"/>
                  </a:lnTo>
                  <a:lnTo>
                    <a:pt x="5427800" y="232764"/>
                  </a:lnTo>
                  <a:lnTo>
                    <a:pt x="5477251" y="246706"/>
                  </a:lnTo>
                  <a:lnTo>
                    <a:pt x="5526545" y="261262"/>
                  </a:lnTo>
                  <a:lnTo>
                    <a:pt x="5536681" y="262965"/>
                  </a:lnTo>
                  <a:lnTo>
                    <a:pt x="5577898" y="234024"/>
                  </a:lnTo>
                  <a:lnTo>
                    <a:pt x="5578842" y="213166"/>
                  </a:lnTo>
                  <a:lnTo>
                    <a:pt x="5569450" y="194492"/>
                  </a:lnTo>
                  <a:lnTo>
                    <a:pt x="5502462" y="168336"/>
                  </a:lnTo>
                  <a:lnTo>
                    <a:pt x="5454057" y="154646"/>
                  </a:lnTo>
                  <a:lnTo>
                    <a:pt x="5405508" y="141533"/>
                  </a:lnTo>
                  <a:lnTo>
                    <a:pt x="5356817" y="128997"/>
                  </a:lnTo>
                  <a:lnTo>
                    <a:pt x="5307986" y="117038"/>
                  </a:lnTo>
                  <a:lnTo>
                    <a:pt x="5259019" y="105658"/>
                  </a:lnTo>
                  <a:lnTo>
                    <a:pt x="5209916" y="94857"/>
                  </a:lnTo>
                  <a:lnTo>
                    <a:pt x="5160681" y="84635"/>
                  </a:lnTo>
                  <a:lnTo>
                    <a:pt x="5111316" y="74993"/>
                  </a:lnTo>
                  <a:lnTo>
                    <a:pt x="5061823" y="65931"/>
                  </a:lnTo>
                  <a:lnTo>
                    <a:pt x="5012205" y="57450"/>
                  </a:lnTo>
                  <a:lnTo>
                    <a:pt x="4962464" y="49551"/>
                  </a:lnTo>
                  <a:lnTo>
                    <a:pt x="4912603" y="42233"/>
                  </a:lnTo>
                  <a:lnTo>
                    <a:pt x="4862623" y="35498"/>
                  </a:lnTo>
                  <a:lnTo>
                    <a:pt x="4812527" y="29346"/>
                  </a:lnTo>
                  <a:lnTo>
                    <a:pt x="4762318" y="23777"/>
                  </a:lnTo>
                  <a:lnTo>
                    <a:pt x="4711997" y="18792"/>
                  </a:lnTo>
                  <a:lnTo>
                    <a:pt x="4661568" y="14392"/>
                  </a:lnTo>
                  <a:lnTo>
                    <a:pt x="4611033" y="10577"/>
                  </a:lnTo>
                  <a:lnTo>
                    <a:pt x="4560393" y="7347"/>
                  </a:lnTo>
                  <a:lnTo>
                    <a:pt x="4509652" y="4703"/>
                  </a:lnTo>
                  <a:lnTo>
                    <a:pt x="4458812" y="2646"/>
                  </a:lnTo>
                  <a:lnTo>
                    <a:pt x="4407874" y="1176"/>
                  </a:lnTo>
                  <a:lnTo>
                    <a:pt x="4356842" y="294"/>
                  </a:lnTo>
                  <a:lnTo>
                    <a:pt x="4305718" y="0"/>
                  </a:lnTo>
                  <a:close/>
                </a:path>
              </a:pathLst>
            </a:custGeom>
            <a:solidFill>
              <a:srgbClr val="4771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7552676" y="4465045"/>
            <a:ext cx="3530600" cy="20435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sr-Latn-RS" spc="5" dirty="0"/>
              <a:t>HVALA VAM NA VREMENU</a:t>
            </a:r>
            <a:r>
              <a:rPr spc="55" dirty="0"/>
              <a:t>!</a:t>
            </a:r>
          </a:p>
        </p:txBody>
      </p:sp>
      <p:pic>
        <p:nvPicPr>
          <p:cNvPr id="1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A28025B-5826-B2BF-CAC4-2FCFB384D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999" y="90566"/>
            <a:ext cx="10214101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6EFD139-D042-69E6-2EFB-8A7CFE4279A6}"/>
              </a:ext>
            </a:extLst>
          </p:cNvPr>
          <p:cNvSpPr txBox="1"/>
          <p:nvPr/>
        </p:nvSpPr>
        <p:spPr>
          <a:xfrm>
            <a:off x="2106182" y="10212864"/>
            <a:ext cx="16175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ject 10"/>
          <p:cNvPicPr/>
          <p:nvPr/>
        </p:nvPicPr>
        <p:blipFill rotWithShape="1">
          <a:blip r:embed="rId2" cstate="print"/>
          <a:srcRect l="26196" t="8387" r="26103" b="9059"/>
          <a:stretch/>
        </p:blipFill>
        <p:spPr>
          <a:xfrm>
            <a:off x="8750145" y="2351870"/>
            <a:ext cx="8263665" cy="7134865"/>
          </a:xfrm>
          <a:prstGeom prst="ellipse">
            <a:avLst/>
          </a:prstGeom>
        </p:spPr>
      </p:pic>
      <p:pic>
        <p:nvPicPr>
          <p:cNvPr id="15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F9C108E-C197-9CD5-20AD-45099EF6D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48" y="35897"/>
            <a:ext cx="9645664" cy="169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763806E-F886-A4C2-3AAB-922A5DC60E4F}"/>
              </a:ext>
            </a:extLst>
          </p:cNvPr>
          <p:cNvSpPr txBox="1"/>
          <p:nvPr/>
        </p:nvSpPr>
        <p:spPr>
          <a:xfrm>
            <a:off x="918578" y="10591243"/>
            <a:ext cx="18745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endParaRPr kumimoji="0" lang="sr-Latn-RS" altLang="en-US" b="0" i="0" u="none" strike="noStrike" kern="1200" cap="none" spc="0" normalizeH="0" baseline="0" noProof="0" dirty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Lucida Sans Unicode" panose="020B0602030504020204" pitchFamily="34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16" name="Picture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177" y="3709502"/>
            <a:ext cx="5181600" cy="44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11"/>
          <p:cNvSpPr txBox="1"/>
          <p:nvPr/>
        </p:nvSpPr>
        <p:spPr>
          <a:xfrm>
            <a:off x="2725787" y="5112991"/>
            <a:ext cx="5485122" cy="16126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r-Latn-RS" sz="2600" spc="-5" dirty="0" smtClean="0">
                <a:solidFill>
                  <a:srgbClr val="477111"/>
                </a:solidFill>
                <a:latin typeface="Roboto"/>
                <a:cs typeface="Roboto"/>
              </a:rPr>
              <a:t>2023. </a:t>
            </a:r>
            <a:r>
              <a:rPr lang="sr-Latn-RS" sz="2600" spc="-5" dirty="0">
                <a:solidFill>
                  <a:srgbClr val="477111"/>
                </a:solidFill>
                <a:latin typeface="Roboto"/>
                <a:cs typeface="Roboto"/>
              </a:rPr>
              <a:t>godin</a:t>
            </a:r>
            <a:r>
              <a:rPr lang="en-US" sz="2600" spc="-5" dirty="0">
                <a:solidFill>
                  <a:srgbClr val="477111"/>
                </a:solidFill>
                <a:latin typeface="Roboto"/>
                <a:cs typeface="Roboto"/>
              </a:rPr>
              <a:t>e</a:t>
            </a:r>
            <a:r>
              <a:rPr lang="sr-Latn-RS" sz="2600" spc="-5" dirty="0">
                <a:solidFill>
                  <a:srgbClr val="477111"/>
                </a:solidFill>
                <a:latin typeface="Roboto"/>
                <a:cs typeface="Roboto"/>
              </a:rPr>
              <a:t>, </a:t>
            </a:r>
            <a:r>
              <a:rPr lang="sr-Latn-RS" sz="2600" spc="-5" dirty="0" smtClean="0">
                <a:solidFill>
                  <a:srgbClr val="477111"/>
                </a:solidFill>
                <a:latin typeface="Roboto"/>
                <a:cs typeface="Roboto"/>
              </a:rPr>
              <a:t>i dalje 19 </a:t>
            </a:r>
            <a:r>
              <a:rPr lang="sr-Latn-RS" sz="2600" spc="-5" dirty="0">
                <a:solidFill>
                  <a:srgbClr val="477111"/>
                </a:solidFill>
                <a:latin typeface="Roboto"/>
                <a:cs typeface="Roboto"/>
              </a:rPr>
              <a:t>žena, </a:t>
            </a:r>
            <a:r>
              <a:rPr lang="sr-Latn-RS" sz="2600" spc="-5" dirty="0" smtClean="0">
                <a:solidFill>
                  <a:srgbClr val="477111"/>
                </a:solidFill>
                <a:latin typeface="Roboto"/>
                <a:cs typeface="Roboto"/>
              </a:rPr>
              <a:t>je tu zbog </a:t>
            </a:r>
            <a:r>
              <a:rPr lang="sr-Latn-RS" sz="2600" spc="-5" dirty="0">
                <a:solidFill>
                  <a:srgbClr val="477111"/>
                </a:solidFill>
                <a:latin typeface="Roboto"/>
                <a:cs typeface="Roboto"/>
              </a:rPr>
              <a:t>međusobne podrške kroz mrežu Jezgro i okvir mentorskog programa na ruralu.</a:t>
            </a:r>
            <a:endParaRPr sz="2600" dirty="0">
              <a:latin typeface="Roboto"/>
              <a:cs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ject 10"/>
          <p:cNvPicPr/>
          <p:nvPr/>
        </p:nvPicPr>
        <p:blipFill rotWithShape="1">
          <a:blip r:embed="rId2" cstate="print"/>
          <a:srcRect l="26196" t="8387" r="26103" b="9059"/>
          <a:stretch/>
        </p:blipFill>
        <p:spPr>
          <a:xfrm>
            <a:off x="908050" y="2276475"/>
            <a:ext cx="8263665" cy="7134865"/>
          </a:xfrm>
          <a:prstGeom prst="ellipse">
            <a:avLst/>
          </a:prstGeom>
        </p:spPr>
      </p:pic>
      <p:pic>
        <p:nvPicPr>
          <p:cNvPr id="15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F9C108E-C197-9CD5-20AD-45099EF6D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48" y="35897"/>
            <a:ext cx="9645664" cy="169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763806E-F886-A4C2-3AAB-922A5DC60E4F}"/>
              </a:ext>
            </a:extLst>
          </p:cNvPr>
          <p:cNvSpPr txBox="1"/>
          <p:nvPr/>
        </p:nvSpPr>
        <p:spPr>
          <a:xfrm>
            <a:off x="150238" y="10345876"/>
            <a:ext cx="125582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GIZ 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16" name="Picture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754" y="4105275"/>
            <a:ext cx="4260696" cy="368034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bject 11"/>
          <p:cNvSpPr txBox="1"/>
          <p:nvPr/>
        </p:nvSpPr>
        <p:spPr>
          <a:xfrm>
            <a:off x="10737850" y="4760597"/>
            <a:ext cx="7772400" cy="21666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sr-Latn-RS" sz="28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Glavni cilj ovog projekta</a:t>
            </a:r>
            <a:r>
              <a:rPr lang="sr-Latn-RS" sz="28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podrška ženama/Romkinjama/povratnicama sa sela u ko-kreiranju ili re-kreiranju novih i postojećih modela rada i života na ruralu u cilju poboljšanja kvaliteta njihovih života i života zajednice kojoj pripadaju. </a:t>
            </a:r>
            <a:endParaRPr lang="en-US" sz="28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52643" t="46830" r="34619" b="29782"/>
          <a:stretch/>
        </p:blipFill>
        <p:spPr>
          <a:xfrm>
            <a:off x="843805" y="2805017"/>
            <a:ext cx="5353806" cy="552651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7664933" y="3856310"/>
            <a:ext cx="9657056" cy="785471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2045"/>
              </a:spcBef>
            </a:pPr>
            <a:r>
              <a:rPr lang="sr-Latn-RS" sz="3400" b="1" spc="-150" dirty="0">
                <a:solidFill>
                  <a:srgbClr val="EA683A"/>
                </a:solidFill>
                <a:latin typeface="Arial"/>
                <a:cs typeface="Arial"/>
              </a:rPr>
              <a:t> DEFINISATI PROFIL NOVOG LICA ŽENE SA SELA</a:t>
            </a:r>
            <a:endParaRPr sz="34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548944" y="3915942"/>
            <a:ext cx="875665" cy="875665"/>
          </a:xfrm>
          <a:custGeom>
            <a:avLst/>
            <a:gdLst/>
            <a:ahLst/>
            <a:cxnLst/>
            <a:rect l="l" t="t" r="r" b="b"/>
            <a:pathLst>
              <a:path w="875665" h="875664">
                <a:moveTo>
                  <a:pt x="437772" y="0"/>
                </a:moveTo>
                <a:lnTo>
                  <a:pt x="390072" y="2568"/>
                </a:lnTo>
                <a:lnTo>
                  <a:pt x="343860" y="10097"/>
                </a:lnTo>
                <a:lnTo>
                  <a:pt x="299402" y="22317"/>
                </a:lnTo>
                <a:lnTo>
                  <a:pt x="256967" y="38964"/>
                </a:lnTo>
                <a:lnTo>
                  <a:pt x="216820" y="59768"/>
                </a:lnTo>
                <a:lnTo>
                  <a:pt x="179229" y="84464"/>
                </a:lnTo>
                <a:lnTo>
                  <a:pt x="144462" y="112784"/>
                </a:lnTo>
                <a:lnTo>
                  <a:pt x="112784" y="144462"/>
                </a:lnTo>
                <a:lnTo>
                  <a:pt x="84464" y="179229"/>
                </a:lnTo>
                <a:lnTo>
                  <a:pt x="59768" y="216820"/>
                </a:lnTo>
                <a:lnTo>
                  <a:pt x="38964" y="256967"/>
                </a:lnTo>
                <a:lnTo>
                  <a:pt x="22317" y="299402"/>
                </a:lnTo>
                <a:lnTo>
                  <a:pt x="10097" y="343860"/>
                </a:lnTo>
                <a:lnTo>
                  <a:pt x="2568" y="390072"/>
                </a:lnTo>
                <a:lnTo>
                  <a:pt x="0" y="437772"/>
                </a:lnTo>
                <a:lnTo>
                  <a:pt x="2568" y="485467"/>
                </a:lnTo>
                <a:lnTo>
                  <a:pt x="10097" y="531675"/>
                </a:lnTo>
                <a:lnTo>
                  <a:pt x="22317" y="576128"/>
                </a:lnTo>
                <a:lnTo>
                  <a:pt x="38964" y="618561"/>
                </a:lnTo>
                <a:lnTo>
                  <a:pt x="59768" y="658706"/>
                </a:lnTo>
                <a:lnTo>
                  <a:pt x="84464" y="696295"/>
                </a:lnTo>
                <a:lnTo>
                  <a:pt x="112784" y="731061"/>
                </a:lnTo>
                <a:lnTo>
                  <a:pt x="144462" y="762738"/>
                </a:lnTo>
                <a:lnTo>
                  <a:pt x="179229" y="791058"/>
                </a:lnTo>
                <a:lnTo>
                  <a:pt x="216820" y="815754"/>
                </a:lnTo>
                <a:lnTo>
                  <a:pt x="256967" y="836559"/>
                </a:lnTo>
                <a:lnTo>
                  <a:pt x="299402" y="853206"/>
                </a:lnTo>
                <a:lnTo>
                  <a:pt x="343860" y="865427"/>
                </a:lnTo>
                <a:lnTo>
                  <a:pt x="390072" y="872956"/>
                </a:lnTo>
                <a:lnTo>
                  <a:pt x="437772" y="875524"/>
                </a:lnTo>
                <a:lnTo>
                  <a:pt x="485469" y="872956"/>
                </a:lnTo>
                <a:lnTo>
                  <a:pt x="531678" y="865427"/>
                </a:lnTo>
                <a:lnTo>
                  <a:pt x="576132" y="853206"/>
                </a:lnTo>
                <a:lnTo>
                  <a:pt x="618565" y="836559"/>
                </a:lnTo>
                <a:lnTo>
                  <a:pt x="658710" y="815754"/>
                </a:lnTo>
                <a:lnTo>
                  <a:pt x="696299" y="791058"/>
                </a:lnTo>
                <a:lnTo>
                  <a:pt x="731065" y="762738"/>
                </a:lnTo>
                <a:lnTo>
                  <a:pt x="762742" y="731061"/>
                </a:lnTo>
                <a:lnTo>
                  <a:pt x="791061" y="696295"/>
                </a:lnTo>
                <a:lnTo>
                  <a:pt x="815756" y="658706"/>
                </a:lnTo>
                <a:lnTo>
                  <a:pt x="836561" y="618561"/>
                </a:lnTo>
                <a:lnTo>
                  <a:pt x="853207" y="576128"/>
                </a:lnTo>
                <a:lnTo>
                  <a:pt x="865427" y="531675"/>
                </a:lnTo>
                <a:lnTo>
                  <a:pt x="872956" y="485467"/>
                </a:lnTo>
                <a:lnTo>
                  <a:pt x="875524" y="437772"/>
                </a:lnTo>
                <a:lnTo>
                  <a:pt x="872956" y="390072"/>
                </a:lnTo>
                <a:lnTo>
                  <a:pt x="865427" y="343860"/>
                </a:lnTo>
                <a:lnTo>
                  <a:pt x="853207" y="299402"/>
                </a:lnTo>
                <a:lnTo>
                  <a:pt x="836561" y="256967"/>
                </a:lnTo>
                <a:lnTo>
                  <a:pt x="815756" y="216820"/>
                </a:lnTo>
                <a:lnTo>
                  <a:pt x="791061" y="179229"/>
                </a:lnTo>
                <a:lnTo>
                  <a:pt x="762742" y="144462"/>
                </a:lnTo>
                <a:lnTo>
                  <a:pt x="731065" y="112784"/>
                </a:lnTo>
                <a:lnTo>
                  <a:pt x="696299" y="84464"/>
                </a:lnTo>
                <a:lnTo>
                  <a:pt x="658710" y="59768"/>
                </a:lnTo>
                <a:lnTo>
                  <a:pt x="618565" y="38964"/>
                </a:lnTo>
                <a:lnTo>
                  <a:pt x="576132" y="22317"/>
                </a:lnTo>
                <a:lnTo>
                  <a:pt x="531678" y="10097"/>
                </a:lnTo>
                <a:lnTo>
                  <a:pt x="485469" y="2568"/>
                </a:lnTo>
                <a:lnTo>
                  <a:pt x="437772" y="0"/>
                </a:lnTo>
                <a:close/>
              </a:path>
            </a:pathLst>
          </a:custGeom>
          <a:solidFill>
            <a:srgbClr val="4771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789268" y="3937214"/>
            <a:ext cx="423561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00" spc="-955" dirty="0">
                <a:solidFill>
                  <a:srgbClr val="FFFFFF"/>
                </a:solidFill>
              </a:rPr>
              <a:t>1</a:t>
            </a:r>
            <a:endParaRPr sz="5300" dirty="0"/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xfrm>
            <a:off x="5419994" y="5207957"/>
            <a:ext cx="9465642" cy="1649811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2203450" indent="-748665">
              <a:lnSpc>
                <a:spcPct val="100000"/>
              </a:lnSpc>
              <a:spcBef>
                <a:spcPts val="145"/>
              </a:spcBef>
              <a:buClr>
                <a:srgbClr val="FFFFFF"/>
              </a:buClr>
              <a:buSzPct val="155882"/>
              <a:buAutoNum type="arabicPlain" startAt="2"/>
              <a:tabLst>
                <a:tab pos="2204085" algn="l"/>
                <a:tab pos="2204720" algn="l"/>
              </a:tabLst>
            </a:pPr>
            <a:r>
              <a:rPr lang="sr-Latn-RS" sz="3400" spc="-150" dirty="0"/>
              <a:t> DEFINISATI OKVIR KOMPETENCI</a:t>
            </a:r>
            <a:endParaRPr sz="3400" dirty="0"/>
          </a:p>
          <a:p>
            <a:pPr marL="1430020">
              <a:lnSpc>
                <a:spcPct val="100000"/>
              </a:lnSpc>
              <a:spcBef>
                <a:spcPts val="45"/>
              </a:spcBef>
            </a:pPr>
            <a:endParaRPr lang="sr-Latn-RS" sz="3800" dirty="0">
              <a:latin typeface="Lucida Sans Unicode"/>
              <a:cs typeface="Lucida Sans Unicode"/>
            </a:endParaRPr>
          </a:p>
          <a:p>
            <a:pPr marL="2203450" indent="-748665">
              <a:lnSpc>
                <a:spcPct val="100000"/>
              </a:lnSpc>
              <a:buClr>
                <a:srgbClr val="FFFFFF"/>
              </a:buClr>
              <a:buSzPct val="155882"/>
              <a:buAutoNum type="arabicPlain" startAt="3"/>
              <a:tabLst>
                <a:tab pos="2204085" algn="l"/>
                <a:tab pos="2204720" algn="l"/>
              </a:tabLst>
            </a:pPr>
            <a:r>
              <a:rPr lang="sr-Latn-RS" sz="3400" spc="-150" dirty="0"/>
              <a:t> DEFINISATI ZNANJA I VEŠTINE</a:t>
            </a:r>
            <a:endParaRPr sz="3400" dirty="0"/>
          </a:p>
        </p:txBody>
      </p:sp>
      <p:pic>
        <p:nvPicPr>
          <p:cNvPr id="19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E51D4BA-EBA0-8CAA-DD2D-45EACBC2F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999" y="288274"/>
            <a:ext cx="10214101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77AAF83-701F-C0A1-502C-8538726D57B5}"/>
              </a:ext>
            </a:extLst>
          </p:cNvPr>
          <p:cNvSpPr txBox="1"/>
          <p:nvPr/>
        </p:nvSpPr>
        <p:spPr>
          <a:xfrm>
            <a:off x="2253285" y="10637648"/>
            <a:ext cx="16175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154CFF5-C96D-D05D-A259-1C8C138DBC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0650" y="4861075"/>
            <a:ext cx="1060796" cy="141439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4939306-7304-5673-BCA1-63F6228A1D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0650" y="6043680"/>
            <a:ext cx="1060796" cy="1414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4451350" y="2576464"/>
            <a:ext cx="11201400" cy="9618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ts val="7745"/>
              </a:lnSpc>
              <a:spcBef>
                <a:spcPts val="105"/>
              </a:spcBef>
            </a:pPr>
            <a:r>
              <a:rPr lang="sr-Latn-RS" sz="5400" spc="-170" dirty="0">
                <a:solidFill>
                  <a:srgbClr val="40A22A"/>
                </a:solidFill>
              </a:rPr>
              <a:t>O kakvoj ženi pričamo?</a:t>
            </a:r>
            <a:endParaRPr sz="5400" dirty="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23050" y="4562475"/>
            <a:ext cx="9580245" cy="275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Ono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čemu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žene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naše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ciljne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grupe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razlikuju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je: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Stepen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obrazovanja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Stepen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svesti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Stepen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ekonomske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nezavisnosti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Moć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mogućnost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donošenja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odluka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Odnos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učenju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sticanju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novih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znanja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Kapacitet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definisanja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ciljeva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2BB6E0E-A53B-A347-B83E-D89E5604F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788" y="129707"/>
            <a:ext cx="10214101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EB4C794D-784E-650A-51A9-D2D66743C651}"/>
              </a:ext>
            </a:extLst>
          </p:cNvPr>
          <p:cNvSpPr txBox="1"/>
          <p:nvPr/>
        </p:nvSpPr>
        <p:spPr>
          <a:xfrm>
            <a:off x="2105969" y="10661406"/>
            <a:ext cx="16175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2643" t="46830" r="34619" b="29782"/>
          <a:stretch/>
        </p:blipFill>
        <p:spPr>
          <a:xfrm>
            <a:off x="298450" y="4194323"/>
            <a:ext cx="5353806" cy="55265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 txBox="1"/>
          <p:nvPr/>
        </p:nvSpPr>
        <p:spPr>
          <a:xfrm>
            <a:off x="6699250" y="4107443"/>
            <a:ext cx="10744200" cy="6304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Ono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zajedničko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ženama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naše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ciljne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grupe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je: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Briga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drugima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Potreba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ekonomskim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osnaživanjem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Lični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rast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razvoj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Razvijanje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kreativnih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inovativnih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rešenja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pokretanje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zajednice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Učenje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novih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veština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Usvajanje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novih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znanja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Menjanje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obrazaca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ponašanja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Poštovanje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prihvatanje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tradicije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Empatija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Potreba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povezivanjem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stvaranjem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mreže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podrške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Diskriminacija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spoljašnja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unutrašnja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Nedostatak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nepokretne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imovine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Nedostatak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mreže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Rodno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starosno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zasnovana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diskiriminacija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Nedostupnost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relevantnih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informacija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2BB6E0E-A53B-A347-B83E-D89E5604F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788" y="129707"/>
            <a:ext cx="10214101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EB4C794D-784E-650A-51A9-D2D66743C651}"/>
              </a:ext>
            </a:extLst>
          </p:cNvPr>
          <p:cNvSpPr txBox="1"/>
          <p:nvPr/>
        </p:nvSpPr>
        <p:spPr>
          <a:xfrm>
            <a:off x="2105969" y="10661406"/>
            <a:ext cx="16175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  <p:sp>
        <p:nvSpPr>
          <p:cNvPr id="4" name="object 34">
            <a:extLst>
              <a:ext uri="{FF2B5EF4-FFF2-40B4-BE49-F238E27FC236}">
                <a16:creationId xmlns:a16="http://schemas.microsoft.com/office/drawing/2014/main" id="{F98AF1FA-45FE-1318-8B31-652A34A5D8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51350" y="2576464"/>
            <a:ext cx="11201400" cy="9618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ts val="7745"/>
              </a:lnSpc>
              <a:spcBef>
                <a:spcPts val="105"/>
              </a:spcBef>
            </a:pPr>
            <a:r>
              <a:rPr lang="sr-Latn-RS" sz="5400" spc="-170" dirty="0">
                <a:solidFill>
                  <a:srgbClr val="40A22A"/>
                </a:solidFill>
              </a:rPr>
              <a:t>O kakvoj ženi pričamo?</a:t>
            </a:r>
            <a:endParaRPr sz="5400" dirty="0">
              <a:latin typeface="Lucida Sans Unicode"/>
              <a:cs typeface="Lucida Sans Unicode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2643" t="46830" r="34619" b="29782"/>
          <a:stretch/>
        </p:blipFill>
        <p:spPr>
          <a:xfrm>
            <a:off x="298450" y="2260140"/>
            <a:ext cx="5353806" cy="552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81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52643" t="46830" r="34619" b="29782"/>
          <a:stretch/>
        </p:blipFill>
        <p:spPr>
          <a:xfrm>
            <a:off x="8890" y="2211716"/>
            <a:ext cx="4274067" cy="4411941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192847" y="2898712"/>
            <a:ext cx="12050395" cy="112402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sr-Latn-RS" sz="7200" spc="-170" dirty="0">
                <a:solidFill>
                  <a:srgbClr val="40A22A"/>
                </a:solidFill>
              </a:rPr>
              <a:t>O kakvoj ženi pričamo?</a:t>
            </a:r>
            <a:endParaRPr sz="7350" dirty="0">
              <a:latin typeface="Roboto Bk"/>
              <a:cs typeface="Roboto B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2847" y="4417687"/>
            <a:ext cx="13787062" cy="57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Demografija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18-30(40)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godina</a:t>
            </a:r>
            <a:r>
              <a:rPr lang="sr-Latn-RS" sz="25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Lokacija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ruralne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sredine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Srbije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25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Lične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osobine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otvorenost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empatičnost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marljivost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briga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porodicu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širu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zajednicu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požrtvovanost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dobronamernost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kreativne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sklone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inkluziji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r-Latn-RS" sz="25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Šta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vole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porodicu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tradiciju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prirodu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rad,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druženje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udruživanje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pomaganje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Šta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znanje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veštine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razumevanje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siguran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bezbedan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prostor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matične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kuće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komuniciranje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ideja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potreba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Slepe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tradicija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nedovoljna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briga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zdravlju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fizičkom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mentalnom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razumevanje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globalnih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tokova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njihovo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mesto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istom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prenošenje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okoštalih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obrazaca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ponašanja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vrlo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često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nesvesnom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nivou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pristup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finansiranju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ideja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projekata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razumevanje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biznis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modela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inovativnih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biznis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modela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r-Latn-RS" sz="25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Šta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ponude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proizvod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uslugu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podredničke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usluge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3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A9225C6-4430-70C5-DE09-B50D3A663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999" y="288274"/>
            <a:ext cx="10214101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51A22D0-D562-4A78-AC43-783ED6DC5EA2}"/>
              </a:ext>
            </a:extLst>
          </p:cNvPr>
          <p:cNvSpPr txBox="1"/>
          <p:nvPr/>
        </p:nvSpPr>
        <p:spPr>
          <a:xfrm>
            <a:off x="2106180" y="10734675"/>
            <a:ext cx="16175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</p:spTree>
    <p:extLst>
      <p:ext uri="{BB962C8B-B14F-4D97-AF65-F5344CB8AC3E}">
        <p14:creationId xmlns:p14="http://schemas.microsoft.com/office/powerpoint/2010/main" val="10083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026851" y="2660003"/>
            <a:ext cx="12050395" cy="124713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sr-Latn-RS" sz="8000" spc="-170" dirty="0">
                <a:solidFill>
                  <a:srgbClr val="40A22A"/>
                </a:solidFill>
              </a:rPr>
              <a:t>O kakvoj ženi pričamo?</a:t>
            </a:r>
            <a:endParaRPr sz="7350" dirty="0">
              <a:latin typeface="Roboto Bk"/>
              <a:cs typeface="Roboto B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65251" y="4537699"/>
            <a:ext cx="17830800" cy="48141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sr-Latn-RS" sz="2600" dirty="0">
                <a:latin typeface="Arial" panose="020B0604020202020204" pitchFamily="34" charset="0"/>
                <a:cs typeface="Arial" panose="020B0604020202020204" pitchFamily="34" charset="0"/>
              </a:rPr>
              <a:t>Ako biste pitali osobe koje rade sa ženama/Romkinja/povratnicima, ko su one u stvari i kako ih oni vide, evo šta biste dobili kao odgovor:</a:t>
            </a:r>
          </a:p>
          <a:p>
            <a:pPr lvl="0"/>
            <a:endParaRPr lang="sr-Latn-R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r-Latn-RS" sz="2600" dirty="0">
                <a:latin typeface="Arial" panose="020B0604020202020204" pitchFamily="34" charset="0"/>
                <a:cs typeface="Arial" panose="020B0604020202020204" pitchFamily="34" charset="0"/>
              </a:rPr>
              <a:t>Žena sa sela je kompletna ličnost u kojoj se sreću tradicija i moderno. Ona nosi sećanja ali i razvoj.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r-Latn-RS" sz="2600" dirty="0">
                <a:latin typeface="Arial" panose="020B0604020202020204" pitchFamily="34" charset="0"/>
                <a:cs typeface="Arial" panose="020B0604020202020204" pitchFamily="34" charset="0"/>
              </a:rPr>
              <a:t>Žena sa sela je pokretač i obnovitelj seoske sredine ali i snažni pokretač svoje porodice.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r-Latn-RS" sz="2600" dirty="0">
                <a:latin typeface="Arial" panose="020B0604020202020204" pitchFamily="34" charset="0"/>
                <a:cs typeface="Arial" panose="020B0604020202020204" pitchFamily="34" charset="0"/>
              </a:rPr>
              <a:t>Žena sa sela je hrabra i radna žena. Ukoliko radi na imanju sa porodicom vidim je velikom domaćicom, u dobrom smislu.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r-Latn-RS" sz="2600" dirty="0">
                <a:latin typeface="Arial" panose="020B0604020202020204" pitchFamily="34" charset="0"/>
                <a:cs typeface="Arial" panose="020B0604020202020204" pitchFamily="34" charset="0"/>
              </a:rPr>
              <a:t>Ona je savremena žena koja ima pored posla koji joj donosi finansijsku sigurnost vreme za sebe.To je jaka i sposobna žena koja je spremna da se zauzme za svoje mesto u porodici, selu i društvu.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r-Latn-RS" sz="2600" dirty="0">
                <a:latin typeface="Arial" panose="020B0604020202020204" pitchFamily="34" charset="0"/>
                <a:cs typeface="Arial" panose="020B0604020202020204" pitchFamily="34" charset="0"/>
              </a:rPr>
              <a:t>Ona je samosvesna, samostalna, sposobna da obezbedi egzistenciju sebi i svojoj deci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r-Latn-RS" sz="2600" dirty="0">
                <a:latin typeface="Arial" panose="020B0604020202020204" pitchFamily="34" charset="0"/>
                <a:cs typeface="Arial" panose="020B0604020202020204" pitchFamily="34" charset="0"/>
              </a:rPr>
              <a:t>Žena sa sela je vredna, požrtvovana i svakako veliki resurs u borbi za prava žena. Ona lakše i brže donosi odluke, više radi, teže odustaje.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A9225C6-4430-70C5-DE09-B50D3A663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999" y="288274"/>
            <a:ext cx="10214101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51A22D0-D562-4A78-AC43-783ED6DC5EA2}"/>
              </a:ext>
            </a:extLst>
          </p:cNvPr>
          <p:cNvSpPr txBox="1"/>
          <p:nvPr/>
        </p:nvSpPr>
        <p:spPr>
          <a:xfrm>
            <a:off x="2192917" y="10582275"/>
            <a:ext cx="16175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0" y="857250"/>
            <a:ext cx="19033067" cy="1070610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645732" y="2647950"/>
            <a:ext cx="12050395" cy="11471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sr-Latn-RS" sz="7350" dirty="0">
                <a:latin typeface="Roboto Bk"/>
                <a:cs typeface="Roboto Bk"/>
              </a:rPr>
              <a:t>Novo lice žene sa sela je</a:t>
            </a:r>
            <a:endParaRPr sz="7350" dirty="0">
              <a:latin typeface="Roboto Bk"/>
              <a:cs typeface="Roboto B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45732" y="4068407"/>
            <a:ext cx="16812633" cy="4629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poseduje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svest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sebi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svojim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potrebama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 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jasnu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viziju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želi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živi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unapredi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svoj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život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Latn-RS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Obrazovana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je,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mobilna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aktivno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uključena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široj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zajednici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Informisana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dešavanjima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svojim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pravima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Latn-RS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Brine o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sebi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svom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zdravlju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Latn-RS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Spremna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pomogne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podeli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svoja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iskustva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onima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potrebna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Rado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umrežava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ženama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istomišljenicama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selu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nego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van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svog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sela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Latn-RS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Prati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trendove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ne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plaši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se da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pokuša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novim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stvarima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se ne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odriče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tradicije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čuva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porodične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vrednosti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Rado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istupa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svojim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stavovima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svojim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primerom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podstiče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druge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promene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Svesna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snage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koju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jedna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sela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nosi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i ne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odriče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je se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zbog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drugih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A9225C6-4430-70C5-DE09-B50D3A663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999" y="288274"/>
            <a:ext cx="10214101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51A22D0-D562-4A78-AC43-783ED6DC5EA2}"/>
              </a:ext>
            </a:extLst>
          </p:cNvPr>
          <p:cNvSpPr txBox="1"/>
          <p:nvPr/>
        </p:nvSpPr>
        <p:spPr>
          <a:xfrm>
            <a:off x="1379032" y="10506074"/>
            <a:ext cx="16175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okviru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projekta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Nemačke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razvojne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saradnje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Perspektive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za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mlade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ruralnim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sredinama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” koji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sprovodi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GIZ u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partnerstvu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Ministarstvom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turizma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i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omladine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Republike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Srbije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,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podržava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projekat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“Novo lice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žene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sa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Lucida Sans Unicode" panose="020B0602030504020204" pitchFamily="34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t> sela”.</a:t>
            </a:r>
          </a:p>
        </p:txBody>
      </p:sp>
    </p:spTree>
    <p:extLst>
      <p:ext uri="{BB962C8B-B14F-4D97-AF65-F5344CB8AC3E}">
        <p14:creationId xmlns:p14="http://schemas.microsoft.com/office/powerpoint/2010/main" val="40754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3204</TotalTime>
  <Words>1207</Words>
  <Application>Microsoft Office PowerPoint</Application>
  <PresentationFormat>Custom</PresentationFormat>
  <Paragraphs>118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Microsoft YaHei</vt:lpstr>
      <vt:lpstr>Arial</vt:lpstr>
      <vt:lpstr>Calibri</vt:lpstr>
      <vt:lpstr>Lucida Sans Unicode</vt:lpstr>
      <vt:lpstr>Roboto</vt:lpstr>
      <vt:lpstr>Roboto Bk</vt:lpstr>
      <vt:lpstr>Times New Roman</vt:lpstr>
      <vt:lpstr>Office Theme</vt:lpstr>
      <vt:lpstr>PowerPoint Presentation</vt:lpstr>
      <vt:lpstr>PowerPoint Presentation</vt:lpstr>
      <vt:lpstr>PowerPoint Presentation</vt:lpstr>
      <vt:lpstr>1</vt:lpstr>
      <vt:lpstr>O kakvoj ženi pričamo?</vt:lpstr>
      <vt:lpstr>O kakvoj ženi pričamo?</vt:lpstr>
      <vt:lpstr>O kakvoj ženi pričamo?</vt:lpstr>
      <vt:lpstr>O kakvoj ženi pričamo?</vt:lpstr>
      <vt:lpstr>Novo lice žene sa sela je</vt:lpstr>
      <vt:lpstr>1</vt:lpstr>
      <vt:lpstr>1</vt:lpstr>
      <vt:lpstr>PowerPoint Presentation</vt:lpstr>
      <vt:lpstr>3</vt:lpstr>
      <vt:lpstr>PowerPoint Presentation</vt:lpstr>
      <vt:lpstr>HVALA VAM NA VREMENU!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Hp</dc:creator>
  <cp:lastModifiedBy>Hp</cp:lastModifiedBy>
  <cp:revision>28</cp:revision>
  <dcterms:created xsi:type="dcterms:W3CDTF">2023-04-03T10:10:25Z</dcterms:created>
  <dcterms:modified xsi:type="dcterms:W3CDTF">2023-04-06T08:23:27Z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2023-04-01T00:00:00Z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2023-04-03T00:00:00Z</vt:filetime>
  </property>
</Properties>
</file>